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7" r:id="rId3"/>
    <p:sldId id="260" r:id="rId4"/>
    <p:sldId id="270" r:id="rId5"/>
    <p:sldId id="261" r:id="rId6"/>
    <p:sldId id="268" r:id="rId7"/>
    <p:sldId id="258" r:id="rId8"/>
    <p:sldId id="262" r:id="rId9"/>
    <p:sldId id="259" r:id="rId10"/>
    <p:sldId id="263" r:id="rId11"/>
    <p:sldId id="264" r:id="rId12"/>
    <p:sldId id="265" r:id="rId13"/>
    <p:sldId id="269" r:id="rId14"/>
    <p:sldId id="271" r:id="rId15"/>
    <p:sldId id="266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950" autoAdjust="0"/>
    <p:restoredTop sz="94660"/>
  </p:normalViewPr>
  <p:slideViewPr>
    <p:cSldViewPr snapToGrid="0">
      <p:cViewPr>
        <p:scale>
          <a:sx n="75" d="100"/>
          <a:sy n="75" d="100"/>
        </p:scale>
        <p:origin x="1022" y="1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lly Tabbal" userId="f2d645a5eb01c076" providerId="LiveId" clId="{11EA26FC-4602-4AEA-9FFE-50602029C51A}"/>
    <pc:docChg chg="undo custSel addSld delSld modSld sldOrd">
      <pc:chgData name="Sally Tabbal" userId="f2d645a5eb01c076" providerId="LiveId" clId="{11EA26FC-4602-4AEA-9FFE-50602029C51A}" dt="2024-05-08T15:05:20.973" v="611" actId="478"/>
      <pc:docMkLst>
        <pc:docMk/>
      </pc:docMkLst>
      <pc:sldChg chg="addSp delSp modSp mod">
        <pc:chgData name="Sally Tabbal" userId="f2d645a5eb01c076" providerId="LiveId" clId="{11EA26FC-4602-4AEA-9FFE-50602029C51A}" dt="2024-05-02T08:46:56.538" v="6" actId="14100"/>
        <pc:sldMkLst>
          <pc:docMk/>
          <pc:sldMk cId="817020138" sldId="256"/>
        </pc:sldMkLst>
        <pc:spChg chg="del mod">
          <ac:chgData name="Sally Tabbal" userId="f2d645a5eb01c076" providerId="LiveId" clId="{11EA26FC-4602-4AEA-9FFE-50602029C51A}" dt="2024-05-02T08:46:43.222" v="2" actId="478"/>
          <ac:spMkLst>
            <pc:docMk/>
            <pc:sldMk cId="817020138" sldId="256"/>
            <ac:spMk id="2" creationId="{ECDE2D51-534D-4144-A51E-FB0ED04FCF7D}"/>
          </ac:spMkLst>
        </pc:spChg>
        <pc:spChg chg="del mod">
          <ac:chgData name="Sally Tabbal" userId="f2d645a5eb01c076" providerId="LiveId" clId="{11EA26FC-4602-4AEA-9FFE-50602029C51A}" dt="2024-05-02T08:46:47.110" v="3" actId="478"/>
          <ac:spMkLst>
            <pc:docMk/>
            <pc:sldMk cId="817020138" sldId="256"/>
            <ac:spMk id="3" creationId="{CD85AE04-7342-4395-A3BE-6A54B204848E}"/>
          </ac:spMkLst>
        </pc:spChg>
        <pc:picChg chg="add mod">
          <ac:chgData name="Sally Tabbal" userId="f2d645a5eb01c076" providerId="LiveId" clId="{11EA26FC-4602-4AEA-9FFE-50602029C51A}" dt="2024-05-02T08:46:56.538" v="6" actId="14100"/>
          <ac:picMkLst>
            <pc:docMk/>
            <pc:sldMk cId="817020138" sldId="256"/>
            <ac:picMk id="5" creationId="{6BB9E20C-72B3-4B07-974F-6E3B2A23B90B}"/>
          </ac:picMkLst>
        </pc:picChg>
      </pc:sldChg>
      <pc:sldChg chg="addSp delSp modSp mod">
        <pc:chgData name="Sally Tabbal" userId="f2d645a5eb01c076" providerId="LiveId" clId="{11EA26FC-4602-4AEA-9FFE-50602029C51A}" dt="2024-05-02T10:39:00.231" v="143" actId="1076"/>
        <pc:sldMkLst>
          <pc:docMk/>
          <pc:sldMk cId="3470186532" sldId="258"/>
        </pc:sldMkLst>
        <pc:spChg chg="del">
          <ac:chgData name="Sally Tabbal" userId="f2d645a5eb01c076" providerId="LiveId" clId="{11EA26FC-4602-4AEA-9FFE-50602029C51A}" dt="2024-05-02T08:55:25.999" v="15" actId="478"/>
          <ac:spMkLst>
            <pc:docMk/>
            <pc:sldMk cId="3470186532" sldId="258"/>
            <ac:spMk id="2" creationId="{BE7B63A5-972D-4605-95BE-1E2FD5932450}"/>
          </ac:spMkLst>
        </pc:spChg>
        <pc:spChg chg="del">
          <ac:chgData name="Sally Tabbal" userId="f2d645a5eb01c076" providerId="LiveId" clId="{11EA26FC-4602-4AEA-9FFE-50602029C51A}" dt="2024-05-02T08:55:41.704" v="17" actId="478"/>
          <ac:spMkLst>
            <pc:docMk/>
            <pc:sldMk cId="3470186532" sldId="258"/>
            <ac:spMk id="3" creationId="{5ABAC515-8061-44B2-B47C-F47AAEBBD395}"/>
          </ac:spMkLst>
        </pc:spChg>
        <pc:spChg chg="mod">
          <ac:chgData name="Sally Tabbal" userId="f2d645a5eb01c076" providerId="LiveId" clId="{11EA26FC-4602-4AEA-9FFE-50602029C51A}" dt="2024-05-02T08:55:08.717" v="11" actId="164"/>
          <ac:spMkLst>
            <pc:docMk/>
            <pc:sldMk cId="3470186532" sldId="258"/>
            <ac:spMk id="6" creationId="{79A533B1-6A07-48E4-BC2B-A7BAE174A89A}"/>
          </ac:spMkLst>
        </pc:spChg>
        <pc:spChg chg="mod">
          <ac:chgData name="Sally Tabbal" userId="f2d645a5eb01c076" providerId="LiveId" clId="{11EA26FC-4602-4AEA-9FFE-50602029C51A}" dt="2024-05-02T08:55:19.474" v="13" actId="164"/>
          <ac:spMkLst>
            <pc:docMk/>
            <pc:sldMk cId="3470186532" sldId="258"/>
            <ac:spMk id="7" creationId="{6E66345E-20B2-4514-8430-55B1D90D8989}"/>
          </ac:spMkLst>
        </pc:spChg>
        <pc:spChg chg="add del mod">
          <ac:chgData name="Sally Tabbal" userId="f2d645a5eb01c076" providerId="LiveId" clId="{11EA26FC-4602-4AEA-9FFE-50602029C51A}" dt="2024-05-02T08:55:29.759" v="16" actId="478"/>
          <ac:spMkLst>
            <pc:docMk/>
            <pc:sldMk cId="3470186532" sldId="258"/>
            <ac:spMk id="11" creationId="{4ED5EEAE-8F9E-4767-A45A-17C55DC97CE3}"/>
          </ac:spMkLst>
        </pc:spChg>
        <pc:spChg chg="add del mod">
          <ac:chgData name="Sally Tabbal" userId="f2d645a5eb01c076" providerId="LiveId" clId="{11EA26FC-4602-4AEA-9FFE-50602029C51A}" dt="2024-05-02T08:55:43.422" v="18" actId="478"/>
          <ac:spMkLst>
            <pc:docMk/>
            <pc:sldMk cId="3470186532" sldId="258"/>
            <ac:spMk id="13" creationId="{CC528E72-9857-493B-8B3A-40D2894F4233}"/>
          </ac:spMkLst>
        </pc:spChg>
        <pc:spChg chg="mod">
          <ac:chgData name="Sally Tabbal" userId="f2d645a5eb01c076" providerId="LiveId" clId="{11EA26FC-4602-4AEA-9FFE-50602029C51A}" dt="2024-05-02T10:39:00.231" v="143" actId="1076"/>
          <ac:spMkLst>
            <pc:docMk/>
            <pc:sldMk cId="3470186532" sldId="258"/>
            <ac:spMk id="18" creationId="{23CF6334-272F-4B7A-AA0C-75E54E8FB848}"/>
          </ac:spMkLst>
        </pc:spChg>
        <pc:spChg chg="mod">
          <ac:chgData name="Sally Tabbal" userId="f2d645a5eb01c076" providerId="LiveId" clId="{11EA26FC-4602-4AEA-9FFE-50602029C51A}" dt="2024-05-02T10:38:54.891" v="142" actId="1076"/>
          <ac:spMkLst>
            <pc:docMk/>
            <pc:sldMk cId="3470186532" sldId="258"/>
            <ac:spMk id="20" creationId="{F8544523-7DD4-45CE-BF8B-DBD67065FF27}"/>
          </ac:spMkLst>
        </pc:spChg>
        <pc:grpChg chg="add mod">
          <ac:chgData name="Sally Tabbal" userId="f2d645a5eb01c076" providerId="LiveId" clId="{11EA26FC-4602-4AEA-9FFE-50602029C51A}" dt="2024-05-02T08:54:44.862" v="9" actId="164"/>
          <ac:grpSpMkLst>
            <pc:docMk/>
            <pc:sldMk cId="3470186532" sldId="258"/>
            <ac:grpSpMk id="4" creationId="{D21B9E0D-1E35-4DEE-A6B6-16DDD2B0F35D}"/>
          </ac:grpSpMkLst>
        </pc:grpChg>
        <pc:grpChg chg="add mod">
          <ac:chgData name="Sally Tabbal" userId="f2d645a5eb01c076" providerId="LiveId" clId="{11EA26FC-4602-4AEA-9FFE-50602029C51A}" dt="2024-05-02T08:55:19.474" v="13" actId="164"/>
          <ac:grpSpMkLst>
            <pc:docMk/>
            <pc:sldMk cId="3470186532" sldId="258"/>
            <ac:grpSpMk id="8" creationId="{4C34767D-0048-4028-B8CC-F934D7458FD5}"/>
          </ac:grpSpMkLst>
        </pc:grpChg>
        <pc:grpChg chg="add del mod">
          <ac:chgData name="Sally Tabbal" userId="f2d645a5eb01c076" providerId="LiveId" clId="{11EA26FC-4602-4AEA-9FFE-50602029C51A}" dt="2024-05-02T08:55:23.779" v="14" actId="478"/>
          <ac:grpSpMkLst>
            <pc:docMk/>
            <pc:sldMk cId="3470186532" sldId="258"/>
            <ac:grpSpMk id="9" creationId="{0EF33059-018B-4D90-A744-212358478882}"/>
          </ac:grpSpMkLst>
        </pc:grpChg>
        <pc:grpChg chg="add mod">
          <ac:chgData name="Sally Tabbal" userId="f2d645a5eb01c076" providerId="LiveId" clId="{11EA26FC-4602-4AEA-9FFE-50602029C51A}" dt="2024-05-02T08:56:39.592" v="26" actId="1076"/>
          <ac:grpSpMkLst>
            <pc:docMk/>
            <pc:sldMk cId="3470186532" sldId="258"/>
            <ac:grpSpMk id="16" creationId="{1EE549F9-4198-4993-BC1B-D3949E300457}"/>
          </ac:grpSpMkLst>
        </pc:grpChg>
        <pc:grpChg chg="mod">
          <ac:chgData name="Sally Tabbal" userId="f2d645a5eb01c076" providerId="LiveId" clId="{11EA26FC-4602-4AEA-9FFE-50602029C51A}" dt="2024-05-02T08:56:31.857" v="23"/>
          <ac:grpSpMkLst>
            <pc:docMk/>
            <pc:sldMk cId="3470186532" sldId="258"/>
            <ac:grpSpMk id="17" creationId="{B8CA6813-580B-4189-AFD9-F03200861976}"/>
          </ac:grpSpMkLst>
        </pc:grpChg>
        <pc:picChg chg="mod">
          <ac:chgData name="Sally Tabbal" userId="f2d645a5eb01c076" providerId="LiveId" clId="{11EA26FC-4602-4AEA-9FFE-50602029C51A}" dt="2024-05-02T08:55:08.717" v="11" actId="164"/>
          <ac:picMkLst>
            <pc:docMk/>
            <pc:sldMk cId="3470186532" sldId="258"/>
            <ac:picMk id="5" creationId="{A7222469-D24E-4484-9A10-7E0C72947343}"/>
          </ac:picMkLst>
        </pc:picChg>
        <pc:picChg chg="add mod">
          <ac:chgData name="Sally Tabbal" userId="f2d645a5eb01c076" providerId="LiveId" clId="{11EA26FC-4602-4AEA-9FFE-50602029C51A}" dt="2024-05-02T08:56:23.769" v="22" actId="14100"/>
          <ac:picMkLst>
            <pc:docMk/>
            <pc:sldMk cId="3470186532" sldId="258"/>
            <ac:picMk id="15" creationId="{66C62587-1645-4E63-BEBE-C995B2B99BDF}"/>
          </ac:picMkLst>
        </pc:picChg>
        <pc:picChg chg="mod">
          <ac:chgData name="Sally Tabbal" userId="f2d645a5eb01c076" providerId="LiveId" clId="{11EA26FC-4602-4AEA-9FFE-50602029C51A}" dt="2024-05-02T08:56:31.857" v="23"/>
          <ac:picMkLst>
            <pc:docMk/>
            <pc:sldMk cId="3470186532" sldId="258"/>
            <ac:picMk id="19" creationId="{A2711B12-9C4C-4143-8618-F23F01689BF4}"/>
          </ac:picMkLst>
        </pc:picChg>
      </pc:sldChg>
      <pc:sldChg chg="addSp delSp modSp mod">
        <pc:chgData name="Sally Tabbal" userId="f2d645a5eb01c076" providerId="LiveId" clId="{11EA26FC-4602-4AEA-9FFE-50602029C51A}" dt="2024-05-02T09:28:58.829" v="83" actId="1076"/>
        <pc:sldMkLst>
          <pc:docMk/>
          <pc:sldMk cId="866829810" sldId="259"/>
        </pc:sldMkLst>
        <pc:spChg chg="del">
          <ac:chgData name="Sally Tabbal" userId="f2d645a5eb01c076" providerId="LiveId" clId="{11EA26FC-4602-4AEA-9FFE-50602029C51A}" dt="2024-05-02T09:28:17.131" v="72" actId="478"/>
          <ac:spMkLst>
            <pc:docMk/>
            <pc:sldMk cId="866829810" sldId="259"/>
            <ac:spMk id="2" creationId="{CFC2496B-86B9-4B4A-A14C-032E5C6467B1}"/>
          </ac:spMkLst>
        </pc:spChg>
        <pc:spChg chg="del">
          <ac:chgData name="Sally Tabbal" userId="f2d645a5eb01c076" providerId="LiveId" clId="{11EA26FC-4602-4AEA-9FFE-50602029C51A}" dt="2024-05-02T09:28:14.384" v="70" actId="478"/>
          <ac:spMkLst>
            <pc:docMk/>
            <pc:sldMk cId="866829810" sldId="259"/>
            <ac:spMk id="3" creationId="{0838CAD0-8515-4097-9342-7930EAA8429B}"/>
          </ac:spMkLst>
        </pc:spChg>
        <pc:spChg chg="mod">
          <ac:chgData name="Sally Tabbal" userId="f2d645a5eb01c076" providerId="LiveId" clId="{11EA26FC-4602-4AEA-9FFE-50602029C51A}" dt="2024-05-02T09:27:45.221" v="61" actId="165"/>
          <ac:spMkLst>
            <pc:docMk/>
            <pc:sldMk cId="866829810" sldId="259"/>
            <ac:spMk id="6" creationId="{CF282E0C-881C-4A50-A6B7-C1A9B52CB003}"/>
          </ac:spMkLst>
        </pc:spChg>
        <pc:spChg chg="mod">
          <ac:chgData name="Sally Tabbal" userId="f2d645a5eb01c076" providerId="LiveId" clId="{11EA26FC-4602-4AEA-9FFE-50602029C51A}" dt="2024-05-02T09:27:45.221" v="61" actId="165"/>
          <ac:spMkLst>
            <pc:docMk/>
            <pc:sldMk cId="866829810" sldId="259"/>
            <ac:spMk id="7" creationId="{2A51DEA6-6590-4037-80BB-7485D87037DA}"/>
          </ac:spMkLst>
        </pc:spChg>
        <pc:spChg chg="mod">
          <ac:chgData name="Sally Tabbal" userId="f2d645a5eb01c076" providerId="LiveId" clId="{11EA26FC-4602-4AEA-9FFE-50602029C51A}" dt="2024-05-02T09:27:45.221" v="61" actId="165"/>
          <ac:spMkLst>
            <pc:docMk/>
            <pc:sldMk cId="866829810" sldId="259"/>
            <ac:spMk id="8" creationId="{F71ACB82-E14D-4658-B2FB-0D0E1D394DDA}"/>
          </ac:spMkLst>
        </pc:spChg>
        <pc:spChg chg="mod">
          <ac:chgData name="Sally Tabbal" userId="f2d645a5eb01c076" providerId="LiveId" clId="{11EA26FC-4602-4AEA-9FFE-50602029C51A}" dt="2024-05-02T09:27:45.221" v="61" actId="165"/>
          <ac:spMkLst>
            <pc:docMk/>
            <pc:sldMk cId="866829810" sldId="259"/>
            <ac:spMk id="9" creationId="{B8FFB396-521D-4045-97E3-BB7CE52BD2E0}"/>
          </ac:spMkLst>
        </pc:spChg>
        <pc:spChg chg="mod topLvl">
          <ac:chgData name="Sally Tabbal" userId="f2d645a5eb01c076" providerId="LiveId" clId="{11EA26FC-4602-4AEA-9FFE-50602029C51A}" dt="2024-05-02T09:27:45.221" v="61" actId="165"/>
          <ac:spMkLst>
            <pc:docMk/>
            <pc:sldMk cId="866829810" sldId="259"/>
            <ac:spMk id="11" creationId="{A2D1A1B0-AA12-4440-A883-E80E703224E8}"/>
          </ac:spMkLst>
        </pc:spChg>
        <pc:spChg chg="mod topLvl">
          <ac:chgData name="Sally Tabbal" userId="f2d645a5eb01c076" providerId="LiveId" clId="{11EA26FC-4602-4AEA-9FFE-50602029C51A}" dt="2024-05-02T09:27:45.221" v="61" actId="165"/>
          <ac:spMkLst>
            <pc:docMk/>
            <pc:sldMk cId="866829810" sldId="259"/>
            <ac:spMk id="12" creationId="{AF97F7EB-09EE-4A99-88E5-C77F5A204EE1}"/>
          </ac:spMkLst>
        </pc:spChg>
        <pc:spChg chg="mod topLvl">
          <ac:chgData name="Sally Tabbal" userId="f2d645a5eb01c076" providerId="LiveId" clId="{11EA26FC-4602-4AEA-9FFE-50602029C51A}" dt="2024-05-02T09:27:45.221" v="61" actId="165"/>
          <ac:spMkLst>
            <pc:docMk/>
            <pc:sldMk cId="866829810" sldId="259"/>
            <ac:spMk id="15" creationId="{EBF286B4-82B2-4534-9D45-7B31F402E9A4}"/>
          </ac:spMkLst>
        </pc:spChg>
        <pc:spChg chg="add del mod">
          <ac:chgData name="Sally Tabbal" userId="f2d645a5eb01c076" providerId="LiveId" clId="{11EA26FC-4602-4AEA-9FFE-50602029C51A}" dt="2024-05-02T09:28:20.227" v="74" actId="478"/>
          <ac:spMkLst>
            <pc:docMk/>
            <pc:sldMk cId="866829810" sldId="259"/>
            <ac:spMk id="16" creationId="{5858D0BE-E089-4026-AC4E-76F080E3052B}"/>
          </ac:spMkLst>
        </pc:spChg>
        <pc:spChg chg="add del mod">
          <ac:chgData name="Sally Tabbal" userId="f2d645a5eb01c076" providerId="LiveId" clId="{11EA26FC-4602-4AEA-9FFE-50602029C51A}" dt="2024-05-02T09:28:18.291" v="73" actId="478"/>
          <ac:spMkLst>
            <pc:docMk/>
            <pc:sldMk cId="866829810" sldId="259"/>
            <ac:spMk id="18" creationId="{285674F4-41DE-401F-A17C-7634FAAD8119}"/>
          </ac:spMkLst>
        </pc:spChg>
        <pc:spChg chg="mod">
          <ac:chgData name="Sally Tabbal" userId="f2d645a5eb01c076" providerId="LiveId" clId="{11EA26FC-4602-4AEA-9FFE-50602029C51A}" dt="2024-05-02T09:28:46.569" v="81"/>
          <ac:spMkLst>
            <pc:docMk/>
            <pc:sldMk cId="866829810" sldId="259"/>
            <ac:spMk id="23" creationId="{CACFD332-1839-4C39-A0A2-647F48FD014D}"/>
          </ac:spMkLst>
        </pc:spChg>
        <pc:spChg chg="mod">
          <ac:chgData name="Sally Tabbal" userId="f2d645a5eb01c076" providerId="LiveId" clId="{11EA26FC-4602-4AEA-9FFE-50602029C51A}" dt="2024-05-02T09:28:46.569" v="81"/>
          <ac:spMkLst>
            <pc:docMk/>
            <pc:sldMk cId="866829810" sldId="259"/>
            <ac:spMk id="25" creationId="{1306B2F9-6FA3-4CFC-86D7-B1548C6E435F}"/>
          </ac:spMkLst>
        </pc:spChg>
        <pc:spChg chg="mod">
          <ac:chgData name="Sally Tabbal" userId="f2d645a5eb01c076" providerId="LiveId" clId="{11EA26FC-4602-4AEA-9FFE-50602029C51A}" dt="2024-05-02T09:28:46.569" v="81"/>
          <ac:spMkLst>
            <pc:docMk/>
            <pc:sldMk cId="866829810" sldId="259"/>
            <ac:spMk id="26" creationId="{3AEA641E-9E5A-4481-83AC-1C30E3AD38DA}"/>
          </ac:spMkLst>
        </pc:spChg>
        <pc:spChg chg="mod">
          <ac:chgData name="Sally Tabbal" userId="f2d645a5eb01c076" providerId="LiveId" clId="{11EA26FC-4602-4AEA-9FFE-50602029C51A}" dt="2024-05-02T09:28:46.569" v="81"/>
          <ac:spMkLst>
            <pc:docMk/>
            <pc:sldMk cId="866829810" sldId="259"/>
            <ac:spMk id="27" creationId="{C849B851-506F-4D2D-AB70-90A8D6EFD055}"/>
          </ac:spMkLst>
        </pc:spChg>
        <pc:spChg chg="mod">
          <ac:chgData name="Sally Tabbal" userId="f2d645a5eb01c076" providerId="LiveId" clId="{11EA26FC-4602-4AEA-9FFE-50602029C51A}" dt="2024-05-02T09:28:46.569" v="81"/>
          <ac:spMkLst>
            <pc:docMk/>
            <pc:sldMk cId="866829810" sldId="259"/>
            <ac:spMk id="29" creationId="{B407F8E9-2FA6-42B5-B306-221F2D1EA6A6}"/>
          </ac:spMkLst>
        </pc:spChg>
        <pc:spChg chg="mod">
          <ac:chgData name="Sally Tabbal" userId="f2d645a5eb01c076" providerId="LiveId" clId="{11EA26FC-4602-4AEA-9FFE-50602029C51A}" dt="2024-05-02T09:28:46.569" v="81"/>
          <ac:spMkLst>
            <pc:docMk/>
            <pc:sldMk cId="866829810" sldId="259"/>
            <ac:spMk id="30" creationId="{1CCF71CC-8846-4204-A11E-AC968CCC2BE0}"/>
          </ac:spMkLst>
        </pc:spChg>
        <pc:spChg chg="mod">
          <ac:chgData name="Sally Tabbal" userId="f2d645a5eb01c076" providerId="LiveId" clId="{11EA26FC-4602-4AEA-9FFE-50602029C51A}" dt="2024-05-02T09:28:46.569" v="81"/>
          <ac:spMkLst>
            <pc:docMk/>
            <pc:sldMk cId="866829810" sldId="259"/>
            <ac:spMk id="31" creationId="{E3EC5BE0-6D81-476F-994F-E1BD8D4376E0}"/>
          </ac:spMkLst>
        </pc:spChg>
        <pc:spChg chg="mod">
          <ac:chgData name="Sally Tabbal" userId="f2d645a5eb01c076" providerId="LiveId" clId="{11EA26FC-4602-4AEA-9FFE-50602029C51A}" dt="2024-05-02T09:28:46.569" v="81"/>
          <ac:spMkLst>
            <pc:docMk/>
            <pc:sldMk cId="866829810" sldId="259"/>
            <ac:spMk id="32" creationId="{DCEED2F4-EB29-4B69-AE5D-434036BE88C8}"/>
          </ac:spMkLst>
        </pc:spChg>
        <pc:grpChg chg="add del mod">
          <ac:chgData name="Sally Tabbal" userId="f2d645a5eb01c076" providerId="LiveId" clId="{11EA26FC-4602-4AEA-9FFE-50602029C51A}" dt="2024-05-02T09:28:20.912" v="75" actId="478"/>
          <ac:grpSpMkLst>
            <pc:docMk/>
            <pc:sldMk cId="866829810" sldId="259"/>
            <ac:grpSpMk id="4" creationId="{3A76E784-0C87-40A2-BB4E-6A174624DDCC}"/>
          </ac:grpSpMkLst>
        </pc:grpChg>
        <pc:grpChg chg="add del mod topLvl">
          <ac:chgData name="Sally Tabbal" userId="f2d645a5eb01c076" providerId="LiveId" clId="{11EA26FC-4602-4AEA-9FFE-50602029C51A}" dt="2024-05-02T09:27:45.221" v="61" actId="165"/>
          <ac:grpSpMkLst>
            <pc:docMk/>
            <pc:sldMk cId="866829810" sldId="259"/>
            <ac:grpSpMk id="10" creationId="{1019A081-9626-4C6B-A873-FBE8D2014CED}"/>
          </ac:grpSpMkLst>
        </pc:grpChg>
        <pc:grpChg chg="add mod">
          <ac:chgData name="Sally Tabbal" userId="f2d645a5eb01c076" providerId="LiveId" clId="{11EA26FC-4602-4AEA-9FFE-50602029C51A}" dt="2024-05-02T09:28:58.829" v="83" actId="1076"/>
          <ac:grpSpMkLst>
            <pc:docMk/>
            <pc:sldMk cId="866829810" sldId="259"/>
            <ac:grpSpMk id="21" creationId="{790B3002-6032-4F9D-979D-C758CB1951A1}"/>
          </ac:grpSpMkLst>
        </pc:grpChg>
        <pc:grpChg chg="mod">
          <ac:chgData name="Sally Tabbal" userId="f2d645a5eb01c076" providerId="LiveId" clId="{11EA26FC-4602-4AEA-9FFE-50602029C51A}" dt="2024-05-02T09:28:46.569" v="81"/>
          <ac:grpSpMkLst>
            <pc:docMk/>
            <pc:sldMk cId="866829810" sldId="259"/>
            <ac:grpSpMk id="22" creationId="{242AA181-C3DF-4E84-BFBC-BA8C2AEB9F8A}"/>
          </ac:grpSpMkLst>
        </pc:grpChg>
        <pc:grpChg chg="mod">
          <ac:chgData name="Sally Tabbal" userId="f2d645a5eb01c076" providerId="LiveId" clId="{11EA26FC-4602-4AEA-9FFE-50602029C51A}" dt="2024-05-02T09:28:46.569" v="81"/>
          <ac:grpSpMkLst>
            <pc:docMk/>
            <pc:sldMk cId="866829810" sldId="259"/>
            <ac:grpSpMk id="24" creationId="{A7E2DDB3-7543-4A5B-A235-AFFD9FACD1CC}"/>
          </ac:grpSpMkLst>
        </pc:grpChg>
        <pc:picChg chg="mod">
          <ac:chgData name="Sally Tabbal" userId="f2d645a5eb01c076" providerId="LiveId" clId="{11EA26FC-4602-4AEA-9FFE-50602029C51A}" dt="2024-05-02T09:27:45.221" v="61" actId="165"/>
          <ac:picMkLst>
            <pc:docMk/>
            <pc:sldMk cId="866829810" sldId="259"/>
            <ac:picMk id="5" creationId="{9D78F456-6084-432B-8A77-29068023EAD8}"/>
          </ac:picMkLst>
        </pc:picChg>
        <pc:picChg chg="add mod">
          <ac:chgData name="Sally Tabbal" userId="f2d645a5eb01c076" providerId="LiveId" clId="{11EA26FC-4602-4AEA-9FFE-50602029C51A}" dt="2024-05-02T09:28:39.129" v="80" actId="14100"/>
          <ac:picMkLst>
            <pc:docMk/>
            <pc:sldMk cId="866829810" sldId="259"/>
            <ac:picMk id="20" creationId="{B33E00CB-D7AA-4E68-9E3F-EB03BF0B2610}"/>
          </ac:picMkLst>
        </pc:picChg>
        <pc:picChg chg="mod">
          <ac:chgData name="Sally Tabbal" userId="f2d645a5eb01c076" providerId="LiveId" clId="{11EA26FC-4602-4AEA-9FFE-50602029C51A}" dt="2024-05-02T09:28:46.569" v="81"/>
          <ac:picMkLst>
            <pc:docMk/>
            <pc:sldMk cId="866829810" sldId="259"/>
            <ac:picMk id="28" creationId="{81788C41-7DFA-4D5C-B23A-11EC03436BF5}"/>
          </ac:picMkLst>
        </pc:picChg>
      </pc:sldChg>
      <pc:sldChg chg="addSp delSp modSp mod">
        <pc:chgData name="Sally Tabbal" userId="f2d645a5eb01c076" providerId="LiveId" clId="{11EA26FC-4602-4AEA-9FFE-50602029C51A}" dt="2024-05-02T09:18:21.657" v="50" actId="208"/>
        <pc:sldMkLst>
          <pc:docMk/>
          <pc:sldMk cId="2292193545" sldId="260"/>
        </pc:sldMkLst>
        <pc:spChg chg="del mod">
          <ac:chgData name="Sally Tabbal" userId="f2d645a5eb01c076" providerId="LiveId" clId="{11EA26FC-4602-4AEA-9FFE-50602029C51A}" dt="2024-05-02T09:14:56.891" v="38" actId="478"/>
          <ac:spMkLst>
            <pc:docMk/>
            <pc:sldMk cId="2292193545" sldId="260"/>
            <ac:spMk id="2" creationId="{D50FBB74-9DA8-4B3F-AF50-2986888E8192}"/>
          </ac:spMkLst>
        </pc:spChg>
        <pc:spChg chg="del">
          <ac:chgData name="Sally Tabbal" userId="f2d645a5eb01c076" providerId="LiveId" clId="{11EA26FC-4602-4AEA-9FFE-50602029C51A}" dt="2024-05-02T09:14:53.818" v="36" actId="478"/>
          <ac:spMkLst>
            <pc:docMk/>
            <pc:sldMk cId="2292193545" sldId="260"/>
            <ac:spMk id="3" creationId="{3E18F687-DB47-4D4A-833D-78FA0D5DEF98}"/>
          </ac:spMkLst>
        </pc:spChg>
        <pc:spChg chg="add del mod">
          <ac:chgData name="Sally Tabbal" userId="f2d645a5eb01c076" providerId="LiveId" clId="{11EA26FC-4602-4AEA-9FFE-50602029C51A}" dt="2024-05-02T09:14:55.243" v="37" actId="478"/>
          <ac:spMkLst>
            <pc:docMk/>
            <pc:sldMk cId="2292193545" sldId="260"/>
            <ac:spMk id="6" creationId="{1E9F2852-93CB-439B-B96F-C6C602911B32}"/>
          </ac:spMkLst>
        </pc:spChg>
        <pc:spChg chg="add del mod">
          <ac:chgData name="Sally Tabbal" userId="f2d645a5eb01c076" providerId="LiveId" clId="{11EA26FC-4602-4AEA-9FFE-50602029C51A}" dt="2024-05-02T09:14:58.123" v="39" actId="478"/>
          <ac:spMkLst>
            <pc:docMk/>
            <pc:sldMk cId="2292193545" sldId="260"/>
            <ac:spMk id="8" creationId="{A8B3FF21-3A21-471A-95D5-C63D272DA2E3}"/>
          </ac:spMkLst>
        </pc:spChg>
        <pc:picChg chg="del">
          <ac:chgData name="Sally Tabbal" userId="f2d645a5eb01c076" providerId="LiveId" clId="{11EA26FC-4602-4AEA-9FFE-50602029C51A}" dt="2024-05-02T09:14:47.551" v="35" actId="478"/>
          <ac:picMkLst>
            <pc:docMk/>
            <pc:sldMk cId="2292193545" sldId="260"/>
            <ac:picMk id="5" creationId="{738908C8-FE24-480A-B1AA-90F725B107D1}"/>
          </ac:picMkLst>
        </pc:picChg>
        <pc:picChg chg="add mod">
          <ac:chgData name="Sally Tabbal" userId="f2d645a5eb01c076" providerId="LiveId" clId="{11EA26FC-4602-4AEA-9FFE-50602029C51A}" dt="2024-05-02T09:17:43.022" v="42" actId="14100"/>
          <ac:picMkLst>
            <pc:docMk/>
            <pc:sldMk cId="2292193545" sldId="260"/>
            <ac:picMk id="10" creationId="{D00F687D-414C-48B6-A593-420EE5C6B421}"/>
          </ac:picMkLst>
        </pc:picChg>
        <pc:picChg chg="add mod">
          <ac:chgData name="Sally Tabbal" userId="f2d645a5eb01c076" providerId="LiveId" clId="{11EA26FC-4602-4AEA-9FFE-50602029C51A}" dt="2024-05-02T09:18:21.657" v="50" actId="208"/>
          <ac:picMkLst>
            <pc:docMk/>
            <pc:sldMk cId="2292193545" sldId="260"/>
            <ac:picMk id="11" creationId="{96905CD4-3468-430A-BB63-DC82105C58D8}"/>
          </ac:picMkLst>
        </pc:picChg>
      </pc:sldChg>
      <pc:sldChg chg="addSp delSp modSp mod">
        <pc:chgData name="Sally Tabbal" userId="f2d645a5eb01c076" providerId="LiveId" clId="{11EA26FC-4602-4AEA-9FFE-50602029C51A}" dt="2024-05-02T10:13:01.855" v="90" actId="14100"/>
        <pc:sldMkLst>
          <pc:docMk/>
          <pc:sldMk cId="204294814" sldId="261"/>
        </pc:sldMkLst>
        <pc:spChg chg="del">
          <ac:chgData name="Sally Tabbal" userId="f2d645a5eb01c076" providerId="LiveId" clId="{11EA26FC-4602-4AEA-9FFE-50602029C51A}" dt="2024-05-02T09:20:37.621" v="51" actId="478"/>
          <ac:spMkLst>
            <pc:docMk/>
            <pc:sldMk cId="204294814" sldId="261"/>
            <ac:spMk id="2" creationId="{C8A3763D-4E19-466B-968D-6827AF46F185}"/>
          </ac:spMkLst>
        </pc:spChg>
        <pc:spChg chg="del">
          <ac:chgData name="Sally Tabbal" userId="f2d645a5eb01c076" providerId="LiveId" clId="{11EA26FC-4602-4AEA-9FFE-50602029C51A}" dt="2024-05-02T10:12:36.187" v="84" actId="478"/>
          <ac:spMkLst>
            <pc:docMk/>
            <pc:sldMk cId="204294814" sldId="261"/>
            <ac:spMk id="3" creationId="{9D745A7B-9394-40EA-8E7D-DCB36C4E9817}"/>
          </ac:spMkLst>
        </pc:spChg>
        <pc:spChg chg="add del mod">
          <ac:chgData name="Sally Tabbal" userId="f2d645a5eb01c076" providerId="LiveId" clId="{11EA26FC-4602-4AEA-9FFE-50602029C51A}" dt="2024-05-02T10:12:38.317" v="85" actId="478"/>
          <ac:spMkLst>
            <pc:docMk/>
            <pc:sldMk cId="204294814" sldId="261"/>
            <ac:spMk id="5" creationId="{E62357FE-D29C-4875-B25B-3187D1E57B3D}"/>
          </ac:spMkLst>
        </pc:spChg>
        <pc:picChg chg="add mod">
          <ac:chgData name="Sally Tabbal" userId="f2d645a5eb01c076" providerId="LiveId" clId="{11EA26FC-4602-4AEA-9FFE-50602029C51A}" dt="2024-05-02T10:13:01.855" v="90" actId="14100"/>
          <ac:picMkLst>
            <pc:docMk/>
            <pc:sldMk cId="204294814" sldId="261"/>
            <ac:picMk id="7" creationId="{29ABD5B5-0A2C-425B-A861-4B04EAE7591B}"/>
          </ac:picMkLst>
        </pc:picChg>
      </pc:sldChg>
      <pc:sldChg chg="addSp delSp modSp mod">
        <pc:chgData name="Sally Tabbal" userId="f2d645a5eb01c076" providerId="LiveId" clId="{11EA26FC-4602-4AEA-9FFE-50602029C51A}" dt="2024-05-02T11:41:08.058" v="431" actId="14100"/>
        <pc:sldMkLst>
          <pc:docMk/>
          <pc:sldMk cId="3919443979" sldId="262"/>
        </pc:sldMkLst>
        <pc:spChg chg="del">
          <ac:chgData name="Sally Tabbal" userId="f2d645a5eb01c076" providerId="LiveId" clId="{11EA26FC-4602-4AEA-9FFE-50602029C51A}" dt="2024-05-02T10:13:11.255" v="91" actId="478"/>
          <ac:spMkLst>
            <pc:docMk/>
            <pc:sldMk cId="3919443979" sldId="262"/>
            <ac:spMk id="2" creationId="{3A4653F1-D2B1-4F13-A56C-C19B21B0C687}"/>
          </ac:spMkLst>
        </pc:spChg>
        <pc:spChg chg="del mod">
          <ac:chgData name="Sally Tabbal" userId="f2d645a5eb01c076" providerId="LiveId" clId="{11EA26FC-4602-4AEA-9FFE-50602029C51A}" dt="2024-05-02T11:40:56.358" v="427" actId="478"/>
          <ac:spMkLst>
            <pc:docMk/>
            <pc:sldMk cId="3919443979" sldId="262"/>
            <ac:spMk id="3" creationId="{8D98972F-0C80-4BEF-A6CF-677265652907}"/>
          </ac:spMkLst>
        </pc:spChg>
        <pc:spChg chg="add del mod">
          <ac:chgData name="Sally Tabbal" userId="f2d645a5eb01c076" providerId="LiveId" clId="{11EA26FC-4602-4AEA-9FFE-50602029C51A}" dt="2024-05-02T11:40:58.836" v="428" actId="478"/>
          <ac:spMkLst>
            <pc:docMk/>
            <pc:sldMk cId="3919443979" sldId="262"/>
            <ac:spMk id="5" creationId="{5319ACD2-5D04-4488-93C2-C6DA41227EF1}"/>
          </ac:spMkLst>
        </pc:spChg>
        <pc:picChg chg="add mod">
          <ac:chgData name="Sally Tabbal" userId="f2d645a5eb01c076" providerId="LiveId" clId="{11EA26FC-4602-4AEA-9FFE-50602029C51A}" dt="2024-05-02T11:41:08.058" v="431" actId="14100"/>
          <ac:picMkLst>
            <pc:docMk/>
            <pc:sldMk cId="3919443979" sldId="262"/>
            <ac:picMk id="7" creationId="{D1B539F0-3959-4EBC-9ECF-AC050943469F}"/>
          </ac:picMkLst>
        </pc:picChg>
      </pc:sldChg>
      <pc:sldChg chg="addSp delSp modSp mod">
        <pc:chgData name="Sally Tabbal" userId="f2d645a5eb01c076" providerId="LiveId" clId="{11EA26FC-4602-4AEA-9FFE-50602029C51A}" dt="2024-05-02T11:18:59.378" v="405" actId="14100"/>
        <pc:sldMkLst>
          <pc:docMk/>
          <pc:sldMk cId="4233264007" sldId="263"/>
        </pc:sldMkLst>
        <pc:spChg chg="del">
          <ac:chgData name="Sally Tabbal" userId="f2d645a5eb01c076" providerId="LiveId" clId="{11EA26FC-4602-4AEA-9FFE-50602029C51A}" dt="2024-05-02T11:09:11.217" v="400" actId="478"/>
          <ac:spMkLst>
            <pc:docMk/>
            <pc:sldMk cId="4233264007" sldId="263"/>
            <ac:spMk id="2" creationId="{F7ED9A4D-0B3C-489E-9C5E-4248F6DB2124}"/>
          </ac:spMkLst>
        </pc:spChg>
        <pc:spChg chg="del mod">
          <ac:chgData name="Sally Tabbal" userId="f2d645a5eb01c076" providerId="LiveId" clId="{11EA26FC-4602-4AEA-9FFE-50602029C51A}" dt="2024-05-02T11:18:48.569" v="401" actId="478"/>
          <ac:spMkLst>
            <pc:docMk/>
            <pc:sldMk cId="4233264007" sldId="263"/>
            <ac:spMk id="3" creationId="{D1AFCE05-4068-41E4-8280-F2E8FBA29948}"/>
          </ac:spMkLst>
        </pc:spChg>
        <pc:spChg chg="add del mod">
          <ac:chgData name="Sally Tabbal" userId="f2d645a5eb01c076" providerId="LiveId" clId="{11EA26FC-4602-4AEA-9FFE-50602029C51A}" dt="2024-05-02T11:18:50.249" v="402" actId="478"/>
          <ac:spMkLst>
            <pc:docMk/>
            <pc:sldMk cId="4233264007" sldId="263"/>
            <ac:spMk id="5" creationId="{3A3328F4-1498-4672-9B01-EEB97B30F65A}"/>
          </ac:spMkLst>
        </pc:spChg>
        <pc:picChg chg="add mod">
          <ac:chgData name="Sally Tabbal" userId="f2d645a5eb01c076" providerId="LiveId" clId="{11EA26FC-4602-4AEA-9FFE-50602029C51A}" dt="2024-05-02T11:18:59.378" v="405" actId="14100"/>
          <ac:picMkLst>
            <pc:docMk/>
            <pc:sldMk cId="4233264007" sldId="263"/>
            <ac:picMk id="7" creationId="{0AAFC713-743A-4726-A904-2BBB61F31829}"/>
          </ac:picMkLst>
        </pc:picChg>
      </pc:sldChg>
      <pc:sldChg chg="addSp delSp modSp mod">
        <pc:chgData name="Sally Tabbal" userId="f2d645a5eb01c076" providerId="LiveId" clId="{11EA26FC-4602-4AEA-9FFE-50602029C51A}" dt="2024-05-02T10:18:23.232" v="105" actId="14100"/>
        <pc:sldMkLst>
          <pc:docMk/>
          <pc:sldMk cId="2156673109" sldId="264"/>
        </pc:sldMkLst>
        <pc:spChg chg="del">
          <ac:chgData name="Sally Tabbal" userId="f2d645a5eb01c076" providerId="LiveId" clId="{11EA26FC-4602-4AEA-9FFE-50602029C51A}" dt="2024-05-02T10:17:45.525" v="93" actId="478"/>
          <ac:spMkLst>
            <pc:docMk/>
            <pc:sldMk cId="2156673109" sldId="264"/>
            <ac:spMk id="2" creationId="{33466023-FAE3-4279-9E88-80FB96300894}"/>
          </ac:spMkLst>
        </pc:spChg>
        <pc:spChg chg="add del mod">
          <ac:chgData name="Sally Tabbal" userId="f2d645a5eb01c076" providerId="LiveId" clId="{11EA26FC-4602-4AEA-9FFE-50602029C51A}" dt="2024-05-02T10:17:48.304" v="94" actId="478"/>
          <ac:spMkLst>
            <pc:docMk/>
            <pc:sldMk cId="2156673109" sldId="264"/>
            <ac:spMk id="4" creationId="{D02B228C-A303-4BAA-8CF2-F691FD89097B}"/>
          </ac:spMkLst>
        </pc:spChg>
        <pc:picChg chg="mod ord">
          <ac:chgData name="Sally Tabbal" userId="f2d645a5eb01c076" providerId="LiveId" clId="{11EA26FC-4602-4AEA-9FFE-50602029C51A}" dt="2024-05-02T10:18:23.232" v="105" actId="14100"/>
          <ac:picMkLst>
            <pc:docMk/>
            <pc:sldMk cId="2156673109" sldId="264"/>
            <ac:picMk id="5" creationId="{9553BCF2-349C-4C6B-BA41-6AC7B9D78F47}"/>
          </ac:picMkLst>
        </pc:picChg>
        <pc:picChg chg="add mod">
          <ac:chgData name="Sally Tabbal" userId="f2d645a5eb01c076" providerId="LiveId" clId="{11EA26FC-4602-4AEA-9FFE-50602029C51A}" dt="2024-05-02T10:18:00.710" v="98" actId="14100"/>
          <ac:picMkLst>
            <pc:docMk/>
            <pc:sldMk cId="2156673109" sldId="264"/>
            <ac:picMk id="7" creationId="{8A08D589-E2DF-46A4-844C-F99792C77860}"/>
          </ac:picMkLst>
        </pc:picChg>
      </pc:sldChg>
      <pc:sldChg chg="addSp delSp modSp mod">
        <pc:chgData name="Sally Tabbal" userId="f2d645a5eb01c076" providerId="LiveId" clId="{11EA26FC-4602-4AEA-9FFE-50602029C51A}" dt="2024-05-02T10:21:20.991" v="127" actId="1076"/>
        <pc:sldMkLst>
          <pc:docMk/>
          <pc:sldMk cId="2948115737" sldId="265"/>
        </pc:sldMkLst>
        <pc:spChg chg="del">
          <ac:chgData name="Sally Tabbal" userId="f2d645a5eb01c076" providerId="LiveId" clId="{11EA26FC-4602-4AEA-9FFE-50602029C51A}" dt="2024-05-02T10:19:35.624" v="106" actId="478"/>
          <ac:spMkLst>
            <pc:docMk/>
            <pc:sldMk cId="2948115737" sldId="265"/>
            <ac:spMk id="2" creationId="{71A9C679-DE30-43A9-B244-B2A6298FB8E8}"/>
          </ac:spMkLst>
        </pc:spChg>
        <pc:spChg chg="add del mod">
          <ac:chgData name="Sally Tabbal" userId="f2d645a5eb01c076" providerId="LiveId" clId="{11EA26FC-4602-4AEA-9FFE-50602029C51A}" dt="2024-05-02T10:19:38.384" v="107" actId="478"/>
          <ac:spMkLst>
            <pc:docMk/>
            <pc:sldMk cId="2948115737" sldId="265"/>
            <ac:spMk id="4" creationId="{E1F3CD0D-7ECA-46F8-BC56-C55F1148B8D6}"/>
          </ac:spMkLst>
        </pc:spChg>
        <pc:picChg chg="del mod ord modCrop">
          <ac:chgData name="Sally Tabbal" userId="f2d645a5eb01c076" providerId="LiveId" clId="{11EA26FC-4602-4AEA-9FFE-50602029C51A}" dt="2024-05-02T10:21:05.891" v="122" actId="478"/>
          <ac:picMkLst>
            <pc:docMk/>
            <pc:sldMk cId="2948115737" sldId="265"/>
            <ac:picMk id="5" creationId="{0747E77D-F450-4153-B4C6-0F8923301D65}"/>
          </ac:picMkLst>
        </pc:picChg>
        <pc:picChg chg="add mod">
          <ac:chgData name="Sally Tabbal" userId="f2d645a5eb01c076" providerId="LiveId" clId="{11EA26FC-4602-4AEA-9FFE-50602029C51A}" dt="2024-05-02T10:19:50.624" v="111" actId="14100"/>
          <ac:picMkLst>
            <pc:docMk/>
            <pc:sldMk cId="2948115737" sldId="265"/>
            <ac:picMk id="7" creationId="{F73281AE-01C2-4406-94F9-7C73763F5000}"/>
          </ac:picMkLst>
        </pc:picChg>
        <pc:picChg chg="add mod">
          <ac:chgData name="Sally Tabbal" userId="f2d645a5eb01c076" providerId="LiveId" clId="{11EA26FC-4602-4AEA-9FFE-50602029C51A}" dt="2024-05-02T10:21:20.991" v="127" actId="1076"/>
          <ac:picMkLst>
            <pc:docMk/>
            <pc:sldMk cId="2948115737" sldId="265"/>
            <ac:picMk id="9" creationId="{B25B4A8D-B78A-47EB-9F23-7AF9FEEC4EB4}"/>
          </ac:picMkLst>
        </pc:picChg>
      </pc:sldChg>
      <pc:sldChg chg="addSp delSp modSp mod">
        <pc:chgData name="Sally Tabbal" userId="f2d645a5eb01c076" providerId="LiveId" clId="{11EA26FC-4602-4AEA-9FFE-50602029C51A}" dt="2024-05-02T10:26:48.709" v="140" actId="14100"/>
        <pc:sldMkLst>
          <pc:docMk/>
          <pc:sldMk cId="324442720" sldId="266"/>
        </pc:sldMkLst>
        <pc:spChg chg="del">
          <ac:chgData name="Sally Tabbal" userId="f2d645a5eb01c076" providerId="LiveId" clId="{11EA26FC-4602-4AEA-9FFE-50602029C51A}" dt="2024-05-02T10:25:05.112" v="131" actId="478"/>
          <ac:spMkLst>
            <pc:docMk/>
            <pc:sldMk cId="324442720" sldId="266"/>
            <ac:spMk id="2" creationId="{B3AA161E-E6E4-4CE8-BCC3-695F8242924E}"/>
          </ac:spMkLst>
        </pc:spChg>
        <pc:spChg chg="del">
          <ac:chgData name="Sally Tabbal" userId="f2d645a5eb01c076" providerId="LiveId" clId="{11EA26FC-4602-4AEA-9FFE-50602029C51A}" dt="2024-05-02T10:24:59.388" v="129" actId="478"/>
          <ac:spMkLst>
            <pc:docMk/>
            <pc:sldMk cId="324442720" sldId="266"/>
            <ac:spMk id="3" creationId="{7B239F59-D577-40AC-8FE4-64C6BDE4F35A}"/>
          </ac:spMkLst>
        </pc:spChg>
        <pc:spChg chg="mod">
          <ac:chgData name="Sally Tabbal" userId="f2d645a5eb01c076" providerId="LiveId" clId="{11EA26FC-4602-4AEA-9FFE-50602029C51A}" dt="2024-05-02T08:55:48.259" v="19"/>
          <ac:spMkLst>
            <pc:docMk/>
            <pc:sldMk cId="324442720" sldId="266"/>
            <ac:spMk id="6" creationId="{DEDD8305-7587-4AF7-A951-A11AE7240B8D}"/>
          </ac:spMkLst>
        </pc:spChg>
        <pc:spChg chg="mod">
          <ac:chgData name="Sally Tabbal" userId="f2d645a5eb01c076" providerId="LiveId" clId="{11EA26FC-4602-4AEA-9FFE-50602029C51A}" dt="2024-05-02T08:55:48.259" v="19"/>
          <ac:spMkLst>
            <pc:docMk/>
            <pc:sldMk cId="324442720" sldId="266"/>
            <ac:spMk id="8" creationId="{C46307E3-33E2-49B1-96F4-105BC6A9A75D}"/>
          </ac:spMkLst>
        </pc:spChg>
        <pc:spChg chg="mod">
          <ac:chgData name="Sally Tabbal" userId="f2d645a5eb01c076" providerId="LiveId" clId="{11EA26FC-4602-4AEA-9FFE-50602029C51A}" dt="2024-05-02T09:26:39.437" v="54"/>
          <ac:spMkLst>
            <pc:docMk/>
            <pc:sldMk cId="324442720" sldId="266"/>
            <ac:spMk id="12" creationId="{CA3FF64E-A678-43D3-AB55-AD5FC306BB32}"/>
          </ac:spMkLst>
        </pc:spChg>
        <pc:spChg chg="mod">
          <ac:chgData name="Sally Tabbal" userId="f2d645a5eb01c076" providerId="LiveId" clId="{11EA26FC-4602-4AEA-9FFE-50602029C51A}" dt="2024-05-02T09:26:39.437" v="54"/>
          <ac:spMkLst>
            <pc:docMk/>
            <pc:sldMk cId="324442720" sldId="266"/>
            <ac:spMk id="13" creationId="{0B72ABAE-138B-4B8C-B396-535D9328205C}"/>
          </ac:spMkLst>
        </pc:spChg>
        <pc:spChg chg="mod">
          <ac:chgData name="Sally Tabbal" userId="f2d645a5eb01c076" providerId="LiveId" clId="{11EA26FC-4602-4AEA-9FFE-50602029C51A}" dt="2024-05-02T09:26:39.437" v="54"/>
          <ac:spMkLst>
            <pc:docMk/>
            <pc:sldMk cId="324442720" sldId="266"/>
            <ac:spMk id="14" creationId="{F4660C2C-4713-463B-8CB6-0C1A8DA31B7B}"/>
          </ac:spMkLst>
        </pc:spChg>
        <pc:spChg chg="mod">
          <ac:chgData name="Sally Tabbal" userId="f2d645a5eb01c076" providerId="LiveId" clId="{11EA26FC-4602-4AEA-9FFE-50602029C51A}" dt="2024-05-02T09:26:39.437" v="54"/>
          <ac:spMkLst>
            <pc:docMk/>
            <pc:sldMk cId="324442720" sldId="266"/>
            <ac:spMk id="15" creationId="{9041B196-0DE4-4A04-905F-7A66CE771FD6}"/>
          </ac:spMkLst>
        </pc:spChg>
        <pc:spChg chg="mod">
          <ac:chgData name="Sally Tabbal" userId="f2d645a5eb01c076" providerId="LiveId" clId="{11EA26FC-4602-4AEA-9FFE-50602029C51A}" dt="2024-05-02T09:27:27.980" v="59"/>
          <ac:spMkLst>
            <pc:docMk/>
            <pc:sldMk cId="324442720" sldId="266"/>
            <ac:spMk id="18" creationId="{FC6F2DA0-42CD-4E7F-BE0B-1CF1342E7C72}"/>
          </ac:spMkLst>
        </pc:spChg>
        <pc:spChg chg="mod">
          <ac:chgData name="Sally Tabbal" userId="f2d645a5eb01c076" providerId="LiveId" clId="{11EA26FC-4602-4AEA-9FFE-50602029C51A}" dt="2024-05-02T09:27:27.980" v="59"/>
          <ac:spMkLst>
            <pc:docMk/>
            <pc:sldMk cId="324442720" sldId="266"/>
            <ac:spMk id="19" creationId="{659A92A5-121D-4AC2-BB5E-311F8642BE1D}"/>
          </ac:spMkLst>
        </pc:spChg>
        <pc:spChg chg="mod">
          <ac:chgData name="Sally Tabbal" userId="f2d645a5eb01c076" providerId="LiveId" clId="{11EA26FC-4602-4AEA-9FFE-50602029C51A}" dt="2024-05-02T09:27:27.980" v="59"/>
          <ac:spMkLst>
            <pc:docMk/>
            <pc:sldMk cId="324442720" sldId="266"/>
            <ac:spMk id="20" creationId="{B20602BA-01B8-4A10-A4B9-DE80CF28C8DF}"/>
          </ac:spMkLst>
        </pc:spChg>
        <pc:spChg chg="mod">
          <ac:chgData name="Sally Tabbal" userId="f2d645a5eb01c076" providerId="LiveId" clId="{11EA26FC-4602-4AEA-9FFE-50602029C51A}" dt="2024-05-02T09:27:27.980" v="59"/>
          <ac:spMkLst>
            <pc:docMk/>
            <pc:sldMk cId="324442720" sldId="266"/>
            <ac:spMk id="22" creationId="{DB487F6E-59EA-42B2-8BE9-5BA0A82F61DD}"/>
          </ac:spMkLst>
        </pc:spChg>
        <pc:spChg chg="mod">
          <ac:chgData name="Sally Tabbal" userId="f2d645a5eb01c076" providerId="LiveId" clId="{11EA26FC-4602-4AEA-9FFE-50602029C51A}" dt="2024-05-02T09:27:27.980" v="59"/>
          <ac:spMkLst>
            <pc:docMk/>
            <pc:sldMk cId="324442720" sldId="266"/>
            <ac:spMk id="23" creationId="{812B54B5-7CA9-4D06-AAF8-C697E32ECE6F}"/>
          </ac:spMkLst>
        </pc:spChg>
        <pc:spChg chg="mod">
          <ac:chgData name="Sally Tabbal" userId="f2d645a5eb01c076" providerId="LiveId" clId="{11EA26FC-4602-4AEA-9FFE-50602029C51A}" dt="2024-05-02T09:27:27.980" v="59"/>
          <ac:spMkLst>
            <pc:docMk/>
            <pc:sldMk cId="324442720" sldId="266"/>
            <ac:spMk id="24" creationId="{B60D05D8-3D02-484E-94E6-6BE531DA974C}"/>
          </ac:spMkLst>
        </pc:spChg>
        <pc:spChg chg="mod">
          <ac:chgData name="Sally Tabbal" userId="f2d645a5eb01c076" providerId="LiveId" clId="{11EA26FC-4602-4AEA-9FFE-50602029C51A}" dt="2024-05-02T09:27:27.980" v="59"/>
          <ac:spMkLst>
            <pc:docMk/>
            <pc:sldMk cId="324442720" sldId="266"/>
            <ac:spMk id="25" creationId="{7291DF5C-C59A-484F-B35F-820CF7DF4678}"/>
          </ac:spMkLst>
        </pc:spChg>
        <pc:spChg chg="add mod">
          <ac:chgData name="Sally Tabbal" userId="f2d645a5eb01c076" providerId="LiveId" clId="{11EA26FC-4602-4AEA-9FFE-50602029C51A}" dt="2024-05-02T09:28:06.422" v="69" actId="164"/>
          <ac:spMkLst>
            <pc:docMk/>
            <pc:sldMk cId="324442720" sldId="266"/>
            <ac:spMk id="26" creationId="{FC82CD03-6ED8-4A7D-9F17-4A09CD378588}"/>
          </ac:spMkLst>
        </pc:spChg>
        <pc:spChg chg="add del mod">
          <ac:chgData name="Sally Tabbal" userId="f2d645a5eb01c076" providerId="LiveId" clId="{11EA26FC-4602-4AEA-9FFE-50602029C51A}" dt="2024-05-02T10:25:01.953" v="130" actId="478"/>
          <ac:spMkLst>
            <pc:docMk/>
            <pc:sldMk cId="324442720" sldId="266"/>
            <ac:spMk id="29" creationId="{256C76D9-9A1C-46F3-8AA4-ED5C6BA9A72C}"/>
          </ac:spMkLst>
        </pc:spChg>
        <pc:spChg chg="add del mod">
          <ac:chgData name="Sally Tabbal" userId="f2d645a5eb01c076" providerId="LiveId" clId="{11EA26FC-4602-4AEA-9FFE-50602029C51A}" dt="2024-05-02T10:25:08.729" v="132" actId="478"/>
          <ac:spMkLst>
            <pc:docMk/>
            <pc:sldMk cId="324442720" sldId="266"/>
            <ac:spMk id="31" creationId="{AD57EB96-0AD4-4559-A632-E179A394A11F}"/>
          </ac:spMkLst>
        </pc:spChg>
        <pc:grpChg chg="add del mod">
          <ac:chgData name="Sally Tabbal" userId="f2d645a5eb01c076" providerId="LiveId" clId="{11EA26FC-4602-4AEA-9FFE-50602029C51A}" dt="2024-05-02T09:21:17.562" v="53" actId="478"/>
          <ac:grpSpMkLst>
            <pc:docMk/>
            <pc:sldMk cId="324442720" sldId="266"/>
            <ac:grpSpMk id="4" creationId="{B3F8AFE0-D2AA-42FE-BF64-19EB802926C8}"/>
          </ac:grpSpMkLst>
        </pc:grpChg>
        <pc:grpChg chg="mod">
          <ac:chgData name="Sally Tabbal" userId="f2d645a5eb01c076" providerId="LiveId" clId="{11EA26FC-4602-4AEA-9FFE-50602029C51A}" dt="2024-05-02T08:55:48.259" v="19"/>
          <ac:grpSpMkLst>
            <pc:docMk/>
            <pc:sldMk cId="324442720" sldId="266"/>
            <ac:grpSpMk id="5" creationId="{C4A0D764-21A1-45F8-AC70-93B1130FB00F}"/>
          </ac:grpSpMkLst>
        </pc:grpChg>
        <pc:grpChg chg="add del mod">
          <ac:chgData name="Sally Tabbal" userId="f2d645a5eb01c076" providerId="LiveId" clId="{11EA26FC-4602-4AEA-9FFE-50602029C51A}" dt="2024-05-02T09:27:27.076" v="58" actId="478"/>
          <ac:grpSpMkLst>
            <pc:docMk/>
            <pc:sldMk cId="324442720" sldId="266"/>
            <ac:grpSpMk id="10" creationId="{193888D9-1157-41E4-A6A7-E8B551DE4562}"/>
          </ac:grpSpMkLst>
        </pc:grpChg>
        <pc:grpChg chg="add mod">
          <ac:chgData name="Sally Tabbal" userId="f2d645a5eb01c076" providerId="LiveId" clId="{11EA26FC-4602-4AEA-9FFE-50602029C51A}" dt="2024-05-02T09:28:06.422" v="69" actId="164"/>
          <ac:grpSpMkLst>
            <pc:docMk/>
            <pc:sldMk cId="324442720" sldId="266"/>
            <ac:grpSpMk id="16" creationId="{33F824B0-F30C-4A0D-B5C8-3EF37525976E}"/>
          </ac:grpSpMkLst>
        </pc:grpChg>
        <pc:grpChg chg="mod">
          <ac:chgData name="Sally Tabbal" userId="f2d645a5eb01c076" providerId="LiveId" clId="{11EA26FC-4602-4AEA-9FFE-50602029C51A}" dt="2024-05-02T09:27:27.980" v="59"/>
          <ac:grpSpMkLst>
            <pc:docMk/>
            <pc:sldMk cId="324442720" sldId="266"/>
            <ac:grpSpMk id="17" creationId="{EBFC6D2E-CA90-484C-B0E4-AA4B5410C25A}"/>
          </ac:grpSpMkLst>
        </pc:grpChg>
        <pc:grpChg chg="add del mod">
          <ac:chgData name="Sally Tabbal" userId="f2d645a5eb01c076" providerId="LiveId" clId="{11EA26FC-4602-4AEA-9FFE-50602029C51A}" dt="2024-05-02T10:21:29.271" v="128" actId="478"/>
          <ac:grpSpMkLst>
            <pc:docMk/>
            <pc:sldMk cId="324442720" sldId="266"/>
            <ac:grpSpMk id="27" creationId="{8A41C793-4295-4776-9511-E2497F7F56B6}"/>
          </ac:grpSpMkLst>
        </pc:grpChg>
        <pc:picChg chg="mod">
          <ac:chgData name="Sally Tabbal" userId="f2d645a5eb01c076" providerId="LiveId" clId="{11EA26FC-4602-4AEA-9FFE-50602029C51A}" dt="2024-05-02T08:55:48.259" v="19"/>
          <ac:picMkLst>
            <pc:docMk/>
            <pc:sldMk cId="324442720" sldId="266"/>
            <ac:picMk id="7" creationId="{C6392768-1F16-4494-8B7D-4B5AFC0424FE}"/>
          </ac:picMkLst>
        </pc:picChg>
        <pc:picChg chg="add del mod">
          <ac:chgData name="Sally Tabbal" userId="f2d645a5eb01c076" providerId="LiveId" clId="{11EA26FC-4602-4AEA-9FFE-50602029C51A}" dt="2024-05-02T09:21:14.226" v="52" actId="478"/>
          <ac:picMkLst>
            <pc:docMk/>
            <pc:sldMk cId="324442720" sldId="266"/>
            <ac:picMk id="9" creationId="{83253272-DFA6-49EC-9A46-01B96E6C1047}"/>
          </ac:picMkLst>
        </pc:picChg>
        <pc:picChg chg="mod">
          <ac:chgData name="Sally Tabbal" userId="f2d645a5eb01c076" providerId="LiveId" clId="{11EA26FC-4602-4AEA-9FFE-50602029C51A}" dt="2024-05-02T09:26:39.437" v="54"/>
          <ac:picMkLst>
            <pc:docMk/>
            <pc:sldMk cId="324442720" sldId="266"/>
            <ac:picMk id="11" creationId="{A4CEEBFA-3287-4770-B383-C61A8487730A}"/>
          </ac:picMkLst>
        </pc:picChg>
        <pc:picChg chg="mod">
          <ac:chgData name="Sally Tabbal" userId="f2d645a5eb01c076" providerId="LiveId" clId="{11EA26FC-4602-4AEA-9FFE-50602029C51A}" dt="2024-05-02T09:27:27.980" v="59"/>
          <ac:picMkLst>
            <pc:docMk/>
            <pc:sldMk cId="324442720" sldId="266"/>
            <ac:picMk id="21" creationId="{8B36AB5A-6B84-4B81-92AA-991C4004FEFB}"/>
          </ac:picMkLst>
        </pc:picChg>
        <pc:picChg chg="add del mod">
          <ac:chgData name="Sally Tabbal" userId="f2d645a5eb01c076" providerId="LiveId" clId="{11EA26FC-4602-4AEA-9FFE-50602029C51A}" dt="2024-05-02T10:26:39.680" v="137" actId="478"/>
          <ac:picMkLst>
            <pc:docMk/>
            <pc:sldMk cId="324442720" sldId="266"/>
            <ac:picMk id="33" creationId="{E9E50366-8B38-4E60-8169-32BCCD9F0545}"/>
          </ac:picMkLst>
        </pc:picChg>
        <pc:picChg chg="add mod">
          <ac:chgData name="Sally Tabbal" userId="f2d645a5eb01c076" providerId="LiveId" clId="{11EA26FC-4602-4AEA-9FFE-50602029C51A}" dt="2024-05-02T10:26:48.709" v="140" actId="14100"/>
          <ac:picMkLst>
            <pc:docMk/>
            <pc:sldMk cId="324442720" sldId="266"/>
            <ac:picMk id="35" creationId="{EBD70D89-5642-4CDA-A964-03DA996CE13E}"/>
          </ac:picMkLst>
        </pc:picChg>
      </pc:sldChg>
      <pc:sldChg chg="addSp delSp modSp new mod">
        <pc:chgData name="Sally Tabbal" userId="f2d645a5eb01c076" providerId="LiveId" clId="{11EA26FC-4602-4AEA-9FFE-50602029C51A}" dt="2024-05-08T12:47:06.602" v="435" actId="14100"/>
        <pc:sldMkLst>
          <pc:docMk/>
          <pc:sldMk cId="2235406836" sldId="267"/>
        </pc:sldMkLst>
        <pc:spChg chg="del">
          <ac:chgData name="Sally Tabbal" userId="f2d645a5eb01c076" providerId="LiveId" clId="{11EA26FC-4602-4AEA-9FFE-50602029C51A}" dt="2024-05-02T09:02:30.110" v="28" actId="478"/>
          <ac:spMkLst>
            <pc:docMk/>
            <pc:sldMk cId="2235406836" sldId="267"/>
            <ac:spMk id="2" creationId="{94CA2937-652E-4B65-AB9C-655C50738668}"/>
          </ac:spMkLst>
        </pc:spChg>
        <pc:spChg chg="del">
          <ac:chgData name="Sally Tabbal" userId="f2d645a5eb01c076" providerId="LiveId" clId="{11EA26FC-4602-4AEA-9FFE-50602029C51A}" dt="2024-05-02T09:02:32.470" v="29" actId="478"/>
          <ac:spMkLst>
            <pc:docMk/>
            <pc:sldMk cId="2235406836" sldId="267"/>
            <ac:spMk id="3" creationId="{295E9415-475C-42FD-A019-3EE756F509AC}"/>
          </ac:spMkLst>
        </pc:spChg>
        <pc:picChg chg="add mod">
          <ac:chgData name="Sally Tabbal" userId="f2d645a5eb01c076" providerId="LiveId" clId="{11EA26FC-4602-4AEA-9FFE-50602029C51A}" dt="2024-05-08T12:47:06.602" v="435" actId="14100"/>
          <ac:picMkLst>
            <pc:docMk/>
            <pc:sldMk cId="2235406836" sldId="267"/>
            <ac:picMk id="3" creationId="{74269624-F34E-4163-8D3A-BCDE587064EA}"/>
          </ac:picMkLst>
        </pc:picChg>
        <pc:picChg chg="add del mod">
          <ac:chgData name="Sally Tabbal" userId="f2d645a5eb01c076" providerId="LiveId" clId="{11EA26FC-4602-4AEA-9FFE-50602029C51A}" dt="2024-05-08T12:46:52.492" v="432" actId="478"/>
          <ac:picMkLst>
            <pc:docMk/>
            <pc:sldMk cId="2235406836" sldId="267"/>
            <ac:picMk id="5" creationId="{48ADD548-9E21-4A4F-B486-2D7B46D7B5C9}"/>
          </ac:picMkLst>
        </pc:picChg>
      </pc:sldChg>
      <pc:sldChg chg="addSp delSp modSp new mod">
        <pc:chgData name="Sally Tabbal" userId="f2d645a5eb01c076" providerId="LiveId" clId="{11EA26FC-4602-4AEA-9FFE-50602029C51A}" dt="2024-05-02T10:52:57.652" v="166" actId="14100"/>
        <pc:sldMkLst>
          <pc:docMk/>
          <pc:sldMk cId="2814628946" sldId="268"/>
        </pc:sldMkLst>
        <pc:spChg chg="del">
          <ac:chgData name="Sally Tabbal" userId="f2d645a5eb01c076" providerId="LiveId" clId="{11EA26FC-4602-4AEA-9FFE-50602029C51A}" dt="2024-05-02T10:46:36.772" v="163" actId="478"/>
          <ac:spMkLst>
            <pc:docMk/>
            <pc:sldMk cId="2814628946" sldId="268"/>
            <ac:spMk id="2" creationId="{3C6B73D5-7EAF-4D9D-836A-2633ACA300C7}"/>
          </ac:spMkLst>
        </pc:spChg>
        <pc:spChg chg="del">
          <ac:chgData name="Sally Tabbal" userId="f2d645a5eb01c076" providerId="LiveId" clId="{11EA26FC-4602-4AEA-9FFE-50602029C51A}" dt="2024-05-02T10:46:35.337" v="162" actId="478"/>
          <ac:spMkLst>
            <pc:docMk/>
            <pc:sldMk cId="2814628946" sldId="268"/>
            <ac:spMk id="3" creationId="{E1CED639-D79E-488B-A0AF-376719A63CCC}"/>
          </ac:spMkLst>
        </pc:spChg>
        <pc:picChg chg="add mod">
          <ac:chgData name="Sally Tabbal" userId="f2d645a5eb01c076" providerId="LiveId" clId="{11EA26FC-4602-4AEA-9FFE-50602029C51A}" dt="2024-05-02T10:52:57.652" v="166" actId="14100"/>
          <ac:picMkLst>
            <pc:docMk/>
            <pc:sldMk cId="2814628946" sldId="268"/>
            <ac:picMk id="5" creationId="{B7C70FEF-DCBE-453E-AD70-FA48C7246715}"/>
          </ac:picMkLst>
        </pc:picChg>
      </pc:sldChg>
      <pc:sldChg chg="addSp delSp modSp new mod ord">
        <pc:chgData name="Sally Tabbal" userId="f2d645a5eb01c076" providerId="LiveId" clId="{11EA26FC-4602-4AEA-9FFE-50602029C51A}" dt="2024-05-08T13:07:08.991" v="511"/>
        <pc:sldMkLst>
          <pc:docMk/>
          <pc:sldMk cId="300502817" sldId="269"/>
        </pc:sldMkLst>
        <pc:spChg chg="del">
          <ac:chgData name="Sally Tabbal" userId="f2d645a5eb01c076" providerId="LiveId" clId="{11EA26FC-4602-4AEA-9FFE-50602029C51A}" dt="2024-05-08T12:47:36.035" v="437" actId="478"/>
          <ac:spMkLst>
            <pc:docMk/>
            <pc:sldMk cId="300502817" sldId="269"/>
            <ac:spMk id="2" creationId="{85506622-A1A7-476E-8CD6-8A98C2862572}"/>
          </ac:spMkLst>
        </pc:spChg>
        <pc:spChg chg="del">
          <ac:chgData name="Sally Tabbal" userId="f2d645a5eb01c076" providerId="LiveId" clId="{11EA26FC-4602-4AEA-9FFE-50602029C51A}" dt="2024-05-08T12:47:38.939" v="438" actId="478"/>
          <ac:spMkLst>
            <pc:docMk/>
            <pc:sldMk cId="300502817" sldId="269"/>
            <ac:spMk id="3" creationId="{9BF27357-0727-476B-B033-C6F66379B0E6}"/>
          </ac:spMkLst>
        </pc:spChg>
        <pc:picChg chg="add mod ord">
          <ac:chgData name="Sally Tabbal" userId="f2d645a5eb01c076" providerId="LiveId" clId="{11EA26FC-4602-4AEA-9FFE-50602029C51A}" dt="2024-05-08T13:07:08.991" v="511"/>
          <ac:picMkLst>
            <pc:docMk/>
            <pc:sldMk cId="300502817" sldId="269"/>
            <ac:picMk id="5" creationId="{7368BE15-7CB9-4FC1-8203-ADEF434D52D8}"/>
          </ac:picMkLst>
        </pc:picChg>
        <pc:picChg chg="add mod ord modCrop">
          <ac:chgData name="Sally Tabbal" userId="f2d645a5eb01c076" providerId="LiveId" clId="{11EA26FC-4602-4AEA-9FFE-50602029C51A}" dt="2024-05-08T13:06:54.928" v="510"/>
          <ac:picMkLst>
            <pc:docMk/>
            <pc:sldMk cId="300502817" sldId="269"/>
            <ac:picMk id="6" creationId="{EA1497D0-03E1-4377-A4E2-1EED2AC6BFA9}"/>
          </ac:picMkLst>
        </pc:picChg>
        <pc:picChg chg="add del mod">
          <ac:chgData name="Sally Tabbal" userId="f2d645a5eb01c076" providerId="LiveId" clId="{11EA26FC-4602-4AEA-9FFE-50602029C51A}" dt="2024-05-08T13:03:35.341" v="483" actId="478"/>
          <ac:picMkLst>
            <pc:docMk/>
            <pc:sldMk cId="300502817" sldId="269"/>
            <ac:picMk id="8" creationId="{F9DBEDFC-571E-448B-AE42-0CF9F2C2B4E9}"/>
          </ac:picMkLst>
        </pc:picChg>
        <pc:picChg chg="add del mod">
          <ac:chgData name="Sally Tabbal" userId="f2d645a5eb01c076" providerId="LiveId" clId="{11EA26FC-4602-4AEA-9FFE-50602029C51A}" dt="2024-05-08T13:03:25.231" v="481" actId="478"/>
          <ac:picMkLst>
            <pc:docMk/>
            <pc:sldMk cId="300502817" sldId="269"/>
            <ac:picMk id="10" creationId="{3B9476C8-A831-4974-9EB0-A74EE5CD8F67}"/>
          </ac:picMkLst>
        </pc:picChg>
        <pc:picChg chg="add del mod">
          <ac:chgData name="Sally Tabbal" userId="f2d645a5eb01c076" providerId="LiveId" clId="{11EA26FC-4602-4AEA-9FFE-50602029C51A}" dt="2024-05-08T13:03:45.427" v="485" actId="478"/>
          <ac:picMkLst>
            <pc:docMk/>
            <pc:sldMk cId="300502817" sldId="269"/>
            <ac:picMk id="11" creationId="{DE42E4A0-286B-4688-B52D-6D3E36FA3A0E}"/>
          </ac:picMkLst>
        </pc:picChg>
        <pc:picChg chg="add mod">
          <ac:chgData name="Sally Tabbal" userId="f2d645a5eb01c076" providerId="LiveId" clId="{11EA26FC-4602-4AEA-9FFE-50602029C51A}" dt="2024-05-08T13:05:40.327" v="495" actId="14100"/>
          <ac:picMkLst>
            <pc:docMk/>
            <pc:sldMk cId="300502817" sldId="269"/>
            <ac:picMk id="13" creationId="{D51EC91A-7C8B-4CF9-9E37-DC9D3364B4EE}"/>
          </ac:picMkLst>
        </pc:picChg>
      </pc:sldChg>
      <pc:sldChg chg="addSp delSp modSp new mod">
        <pc:chgData name="Sally Tabbal" userId="f2d645a5eb01c076" providerId="LiveId" clId="{11EA26FC-4602-4AEA-9FFE-50602029C51A}" dt="2024-05-08T13:00:51.073" v="467" actId="14100"/>
        <pc:sldMkLst>
          <pc:docMk/>
          <pc:sldMk cId="2987801805" sldId="270"/>
        </pc:sldMkLst>
        <pc:spChg chg="del">
          <ac:chgData name="Sally Tabbal" userId="f2d645a5eb01c076" providerId="LiveId" clId="{11EA26FC-4602-4AEA-9FFE-50602029C51A}" dt="2024-05-08T12:49:34.519" v="458" actId="478"/>
          <ac:spMkLst>
            <pc:docMk/>
            <pc:sldMk cId="2987801805" sldId="270"/>
            <ac:spMk id="2" creationId="{D25CE032-9EAB-427B-8D43-6BD0349285F3}"/>
          </ac:spMkLst>
        </pc:spChg>
        <pc:spChg chg="del">
          <ac:chgData name="Sally Tabbal" userId="f2d645a5eb01c076" providerId="LiveId" clId="{11EA26FC-4602-4AEA-9FFE-50602029C51A}" dt="2024-05-08T12:49:32.095" v="457" actId="478"/>
          <ac:spMkLst>
            <pc:docMk/>
            <pc:sldMk cId="2987801805" sldId="270"/>
            <ac:spMk id="3" creationId="{DBD690D4-270C-4746-8F11-C559D39533D1}"/>
          </ac:spMkLst>
        </pc:spChg>
        <pc:picChg chg="add del mod">
          <ac:chgData name="Sally Tabbal" userId="f2d645a5eb01c076" providerId="LiveId" clId="{11EA26FC-4602-4AEA-9FFE-50602029C51A}" dt="2024-05-08T13:00:11.820" v="464" actId="478"/>
          <ac:picMkLst>
            <pc:docMk/>
            <pc:sldMk cId="2987801805" sldId="270"/>
            <ac:picMk id="5" creationId="{9E928C6E-FA40-4784-93F7-B2FACC7A635D}"/>
          </ac:picMkLst>
        </pc:picChg>
        <pc:picChg chg="add mod">
          <ac:chgData name="Sally Tabbal" userId="f2d645a5eb01c076" providerId="LiveId" clId="{11EA26FC-4602-4AEA-9FFE-50602029C51A}" dt="2024-05-08T13:00:51.073" v="467" actId="14100"/>
          <ac:picMkLst>
            <pc:docMk/>
            <pc:sldMk cId="2987801805" sldId="270"/>
            <ac:picMk id="7" creationId="{2B613F10-9155-45F1-BC2D-1BA9E575C110}"/>
          </ac:picMkLst>
        </pc:picChg>
      </pc:sldChg>
      <pc:sldChg chg="addSp delSp new del mod">
        <pc:chgData name="Sally Tabbal" userId="f2d645a5eb01c076" providerId="LiveId" clId="{11EA26FC-4602-4AEA-9FFE-50602029C51A}" dt="2024-05-08T13:02:54.336" v="473" actId="47"/>
        <pc:sldMkLst>
          <pc:docMk/>
          <pc:sldMk cId="2582501833" sldId="271"/>
        </pc:sldMkLst>
        <pc:spChg chg="del">
          <ac:chgData name="Sally Tabbal" userId="f2d645a5eb01c076" providerId="LiveId" clId="{11EA26FC-4602-4AEA-9FFE-50602029C51A}" dt="2024-05-08T13:01:11.263" v="469" actId="478"/>
          <ac:spMkLst>
            <pc:docMk/>
            <pc:sldMk cId="2582501833" sldId="271"/>
            <ac:spMk id="2" creationId="{4C1530F9-22D8-4284-A263-73D10F35FC14}"/>
          </ac:spMkLst>
        </pc:spChg>
        <pc:spChg chg="add del">
          <ac:chgData name="Sally Tabbal" userId="f2d645a5eb01c076" providerId="LiveId" clId="{11EA26FC-4602-4AEA-9FFE-50602029C51A}" dt="2024-05-08T13:01:18.073" v="472" actId="478"/>
          <ac:spMkLst>
            <pc:docMk/>
            <pc:sldMk cId="2582501833" sldId="271"/>
            <ac:spMk id="3" creationId="{32AAF997-29C8-4E0D-BC38-D9F921D1A5CE}"/>
          </ac:spMkLst>
        </pc:spChg>
      </pc:sldChg>
      <pc:sldChg chg="addSp delSp modSp new mod ord">
        <pc:chgData name="Sally Tabbal" userId="f2d645a5eb01c076" providerId="LiveId" clId="{11EA26FC-4602-4AEA-9FFE-50602029C51A}" dt="2024-05-08T15:05:20.973" v="611" actId="478"/>
        <pc:sldMkLst>
          <pc:docMk/>
          <pc:sldMk cId="2992637943" sldId="271"/>
        </pc:sldMkLst>
        <pc:spChg chg="del">
          <ac:chgData name="Sally Tabbal" userId="f2d645a5eb01c076" providerId="LiveId" clId="{11EA26FC-4602-4AEA-9FFE-50602029C51A}" dt="2024-05-08T13:03:14.832" v="478" actId="478"/>
          <ac:spMkLst>
            <pc:docMk/>
            <pc:sldMk cId="2992637943" sldId="271"/>
            <ac:spMk id="2" creationId="{8CC6B498-4604-4FE0-8B41-ED7AF1D8E02E}"/>
          </ac:spMkLst>
        </pc:spChg>
        <pc:spChg chg="del">
          <ac:chgData name="Sally Tabbal" userId="f2d645a5eb01c076" providerId="LiveId" clId="{11EA26FC-4602-4AEA-9FFE-50602029C51A}" dt="2024-05-08T13:03:12.420" v="477" actId="478"/>
          <ac:spMkLst>
            <pc:docMk/>
            <pc:sldMk cId="2992637943" sldId="271"/>
            <ac:spMk id="3" creationId="{A2EA4CEF-BBE6-4033-AB24-6B23191B3DDB}"/>
          </ac:spMkLst>
        </pc:spChg>
        <pc:spChg chg="add mod">
          <ac:chgData name="Sally Tabbal" userId="f2d645a5eb01c076" providerId="LiveId" clId="{11EA26FC-4602-4AEA-9FFE-50602029C51A}" dt="2024-05-08T13:16:52.278" v="580" actId="14100"/>
          <ac:spMkLst>
            <pc:docMk/>
            <pc:sldMk cId="2992637943" sldId="271"/>
            <ac:spMk id="9" creationId="{71CC0B33-72C4-4D09-8E38-F49D9DE4DB0F}"/>
          </ac:spMkLst>
        </pc:spChg>
        <pc:spChg chg="add mod">
          <ac:chgData name="Sally Tabbal" userId="f2d645a5eb01c076" providerId="LiveId" clId="{11EA26FC-4602-4AEA-9FFE-50602029C51A}" dt="2024-05-08T13:17:09.906" v="586" actId="14100"/>
          <ac:spMkLst>
            <pc:docMk/>
            <pc:sldMk cId="2992637943" sldId="271"/>
            <ac:spMk id="10" creationId="{144CABDB-99A3-4AED-B79C-260ECCE2B648}"/>
          </ac:spMkLst>
        </pc:spChg>
        <pc:spChg chg="add mod">
          <ac:chgData name="Sally Tabbal" userId="f2d645a5eb01c076" providerId="LiveId" clId="{11EA26FC-4602-4AEA-9FFE-50602029C51A}" dt="2024-05-08T13:17:29.961" v="594" actId="14100"/>
          <ac:spMkLst>
            <pc:docMk/>
            <pc:sldMk cId="2992637943" sldId="271"/>
            <ac:spMk id="11" creationId="{1207CFDD-2E7B-498C-A6A1-D3264CABF34C}"/>
          </ac:spMkLst>
        </pc:spChg>
        <pc:spChg chg="add del mod">
          <ac:chgData name="Sally Tabbal" userId="f2d645a5eb01c076" providerId="LiveId" clId="{11EA26FC-4602-4AEA-9FFE-50602029C51A}" dt="2024-05-08T13:17:36.598" v="596"/>
          <ac:spMkLst>
            <pc:docMk/>
            <pc:sldMk cId="2992637943" sldId="271"/>
            <ac:spMk id="12" creationId="{8488F2DE-2F43-4A0C-8569-118FA70F971C}"/>
          </ac:spMkLst>
        </pc:spChg>
        <pc:spChg chg="add mod">
          <ac:chgData name="Sally Tabbal" userId="f2d645a5eb01c076" providerId="LiveId" clId="{11EA26FC-4602-4AEA-9FFE-50602029C51A}" dt="2024-05-08T13:18:01.052" v="602" actId="14100"/>
          <ac:spMkLst>
            <pc:docMk/>
            <pc:sldMk cId="2992637943" sldId="271"/>
            <ac:spMk id="13" creationId="{C1FDC0FF-C42E-4160-8E5F-E463621BBFA5}"/>
          </ac:spMkLst>
        </pc:spChg>
        <pc:spChg chg="add mod">
          <ac:chgData name="Sally Tabbal" userId="f2d645a5eb01c076" providerId="LiveId" clId="{11EA26FC-4602-4AEA-9FFE-50602029C51A}" dt="2024-05-08T13:18:10.029" v="604" actId="1076"/>
          <ac:spMkLst>
            <pc:docMk/>
            <pc:sldMk cId="2992637943" sldId="271"/>
            <ac:spMk id="14" creationId="{CFC534D7-B170-4B69-ACC1-3242D9FB4E8C}"/>
          </ac:spMkLst>
        </pc:spChg>
        <pc:spChg chg="add mod">
          <ac:chgData name="Sally Tabbal" userId="f2d645a5eb01c076" providerId="LiveId" clId="{11EA26FC-4602-4AEA-9FFE-50602029C51A}" dt="2024-05-08T13:18:17.404" v="607" actId="14100"/>
          <ac:spMkLst>
            <pc:docMk/>
            <pc:sldMk cId="2992637943" sldId="271"/>
            <ac:spMk id="15" creationId="{FDB9621A-8412-4062-B7B0-E062A34ABF50}"/>
          </ac:spMkLst>
        </pc:spChg>
        <pc:spChg chg="add del mod">
          <ac:chgData name="Sally Tabbal" userId="f2d645a5eb01c076" providerId="LiveId" clId="{11EA26FC-4602-4AEA-9FFE-50602029C51A}" dt="2024-05-08T13:18:23.900" v="609"/>
          <ac:spMkLst>
            <pc:docMk/>
            <pc:sldMk cId="2992637943" sldId="271"/>
            <ac:spMk id="16" creationId="{78731B04-E87D-4B46-A022-CBF672773E4E}"/>
          </ac:spMkLst>
        </pc:spChg>
        <pc:spChg chg="add del mod">
          <ac:chgData name="Sally Tabbal" userId="f2d645a5eb01c076" providerId="LiveId" clId="{11EA26FC-4602-4AEA-9FFE-50602029C51A}" dt="2024-05-08T15:05:20.973" v="611" actId="478"/>
          <ac:spMkLst>
            <pc:docMk/>
            <pc:sldMk cId="2992637943" sldId="271"/>
            <ac:spMk id="17" creationId="{5FD42275-F67E-4B9F-863E-1B1656D55E7C}"/>
          </ac:spMkLst>
        </pc:spChg>
        <pc:picChg chg="add mod modCrop">
          <ac:chgData name="Sally Tabbal" userId="f2d645a5eb01c076" providerId="LiveId" clId="{11EA26FC-4602-4AEA-9FFE-50602029C51A}" dt="2024-05-08T13:15:52.717" v="547" actId="14100"/>
          <ac:picMkLst>
            <pc:docMk/>
            <pc:sldMk cId="2992637943" sldId="271"/>
            <ac:picMk id="4" creationId="{DBBB8A7D-0232-4984-9B88-2C2F734A0843}"/>
          </ac:picMkLst>
        </pc:picChg>
        <pc:picChg chg="add mod modCrop">
          <ac:chgData name="Sally Tabbal" userId="f2d645a5eb01c076" providerId="LiveId" clId="{11EA26FC-4602-4AEA-9FFE-50602029C51A}" dt="2024-05-08T13:16:18.575" v="575" actId="1037"/>
          <ac:picMkLst>
            <pc:docMk/>
            <pc:sldMk cId="2992637943" sldId="271"/>
            <ac:picMk id="5" creationId="{D076153A-D563-409E-B325-71AE5FBAC9D4}"/>
          </ac:picMkLst>
        </pc:picChg>
        <pc:picChg chg="add mod modCrop">
          <ac:chgData name="Sally Tabbal" userId="f2d645a5eb01c076" providerId="LiveId" clId="{11EA26FC-4602-4AEA-9FFE-50602029C51A}" dt="2024-05-08T13:17:21.174" v="591" actId="1076"/>
          <ac:picMkLst>
            <pc:docMk/>
            <pc:sldMk cId="2992637943" sldId="271"/>
            <ac:picMk id="6" creationId="{FB94E303-3F0E-4C0E-95BB-EC9257C09B3E}"/>
          </ac:picMkLst>
        </pc:picChg>
        <pc:picChg chg="add mod ord">
          <ac:chgData name="Sally Tabbal" userId="f2d645a5eb01c076" providerId="LiveId" clId="{11EA26FC-4602-4AEA-9FFE-50602029C51A}" dt="2024-05-08T13:14:33.042" v="525" actId="14100"/>
          <ac:picMkLst>
            <pc:docMk/>
            <pc:sldMk cId="2992637943" sldId="271"/>
            <ac:picMk id="8" creationId="{F355F219-634C-4F7E-85D6-DBB086E3E6EE}"/>
          </ac:picMkLst>
        </pc:picChg>
      </pc:sldChg>
      <pc:sldChg chg="delSp new del mod">
        <pc:chgData name="Sally Tabbal" userId="f2d645a5eb01c076" providerId="LiveId" clId="{11EA26FC-4602-4AEA-9FFE-50602029C51A}" dt="2024-05-08T13:07:40.214" v="515" actId="47"/>
        <pc:sldMkLst>
          <pc:docMk/>
          <pc:sldMk cId="3378976827" sldId="272"/>
        </pc:sldMkLst>
        <pc:spChg chg="del">
          <ac:chgData name="Sally Tabbal" userId="f2d645a5eb01c076" providerId="LiveId" clId="{11EA26FC-4602-4AEA-9FFE-50602029C51A}" dt="2024-05-08T13:07:26.712" v="513" actId="478"/>
          <ac:spMkLst>
            <pc:docMk/>
            <pc:sldMk cId="3378976827" sldId="272"/>
            <ac:spMk id="2" creationId="{F9F70D39-CA2C-43FB-9711-A687A0AE0E41}"/>
          </ac:spMkLst>
        </pc:spChg>
        <pc:spChg chg="del">
          <ac:chgData name="Sally Tabbal" userId="f2d645a5eb01c076" providerId="LiveId" clId="{11EA26FC-4602-4AEA-9FFE-50602029C51A}" dt="2024-05-08T13:07:28.461" v="514" actId="478"/>
          <ac:spMkLst>
            <pc:docMk/>
            <pc:sldMk cId="3378976827" sldId="272"/>
            <ac:spMk id="3" creationId="{541CF378-1615-4AD4-BE4C-7F42F30036C8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6CD01A-F01D-4DA8-8F75-B9076391F4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07534FB-5A57-41B0-9924-A5658C1406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EF6DF3-967C-4760-8029-D5ACCEA752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95AF25-6B33-4A75-8FEE-D5C2AEBD8C2C}" type="datetimeFigureOut">
              <a:rPr lang="en-US" smtClean="0"/>
              <a:t>5/8/2024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E4E91C-73C3-4C33-9FC2-090160967F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CDBDB0-081E-4792-BD56-1DF98CC44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2AF26-65FF-4783-908A-9550ABF6CE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4246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E01D95-0391-41B5-B8C6-141074B67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4FCEC87-9010-401B-8240-0C9AB186DF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EF8AB8-43EF-4B11-9DBB-B7F4EC62E0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95AF25-6B33-4A75-8FEE-D5C2AEBD8C2C}" type="datetimeFigureOut">
              <a:rPr lang="en-US" smtClean="0"/>
              <a:t>5/8/2024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40B3AB-79D9-4540-B2BF-5AC76C7563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2DFA35-8546-4AD4-A393-41C7A96E8F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2AF26-65FF-4783-908A-9550ABF6CE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2086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0617DF7-3DD8-4C2E-8F9A-E6089E79E2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AD704A6-60AC-4608-80C5-BB6164AF1A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7DC7C7-4C77-4345-BFE7-3882697889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95AF25-6B33-4A75-8FEE-D5C2AEBD8C2C}" type="datetimeFigureOut">
              <a:rPr lang="en-US" smtClean="0"/>
              <a:t>5/8/2024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FAF3A1-4BCF-4D11-824D-CF19511B19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E0BB91-4870-4634-BF08-8789A662C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2AF26-65FF-4783-908A-9550ABF6CE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5556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2AB8D2-08DD-4328-8ADD-965A7EACF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E2947D-DC01-43D0-AA84-F9D39B409A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BE3471-0887-48B7-B4B5-C87DA13696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95AF25-6B33-4A75-8FEE-D5C2AEBD8C2C}" type="datetimeFigureOut">
              <a:rPr lang="en-US" smtClean="0"/>
              <a:t>5/8/2024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AD9E73-282F-4833-A04D-1F5AF3FEC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715ABC-B816-4560-A9CA-B654A8E15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2AF26-65FF-4783-908A-9550ABF6CE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450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49A09-0647-49EB-A2E8-CDA1349859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6245B8-E539-4ED6-8505-7671B53BA2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9A9852-7294-47BB-B0D3-B97E62A2E6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95AF25-6B33-4A75-8FEE-D5C2AEBD8C2C}" type="datetimeFigureOut">
              <a:rPr lang="en-US" smtClean="0"/>
              <a:t>5/8/2024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161064-6E1D-4E6C-A487-77810FE5F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50CAA7-25BE-4184-A726-8C3B45B8E0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2AF26-65FF-4783-908A-9550ABF6CE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7685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600590-EDAE-4A5F-9E08-67A30DCBB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4580C3-4E90-4488-8EF2-8F0440D582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F63FE9-9C7B-4549-AE7E-4DF7E0D3CC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DA5092-3FCF-4318-AF71-B7FA98CD60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95AF25-6B33-4A75-8FEE-D5C2AEBD8C2C}" type="datetimeFigureOut">
              <a:rPr lang="en-US" smtClean="0"/>
              <a:t>5/8/2024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D93B76-EC17-4D7A-9E47-EFDE34E8C3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6D92C4-BFD8-45B7-B204-BD99CF243E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2AF26-65FF-4783-908A-9550ABF6CE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0135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FC32B-DCF3-4F68-B8CB-5EB75256B3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4E9065-4DF9-43F6-92E1-9CF963C7DA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AB437F-0FCC-4103-8F92-AFD4A5C82C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676CC44-A83E-4D51-BAE8-F1DE0A478D0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4BDA96B-A791-43A3-ACD9-52BB168E5A2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B511201-301F-4BAE-9EEF-09C25A532F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95AF25-6B33-4A75-8FEE-D5C2AEBD8C2C}" type="datetimeFigureOut">
              <a:rPr lang="en-US" smtClean="0"/>
              <a:t>5/8/2024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3B04DF1-1523-441D-BD2D-748B45E1FE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163B8F-1115-435C-AA44-800EC5488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2AF26-65FF-4783-908A-9550ABF6CE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1254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9CD50F-A1BA-43B3-AB7D-1333AE9AB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50E7800-2595-4C91-8464-C540A95F08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95AF25-6B33-4A75-8FEE-D5C2AEBD8C2C}" type="datetimeFigureOut">
              <a:rPr lang="en-US" smtClean="0"/>
              <a:t>5/8/2024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F36826-F892-4DCA-BC80-C4DB427136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05077A-9EC1-4F77-BF20-C401C56E6F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2AF26-65FF-4783-908A-9550ABF6CE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058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0A6A43-AADA-4CC5-915B-6F636BF6F4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95AF25-6B33-4A75-8FEE-D5C2AEBD8C2C}" type="datetimeFigureOut">
              <a:rPr lang="en-US" smtClean="0"/>
              <a:t>5/8/2024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403EA04-4100-48F3-B647-66C8F70E0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158E0D-6C45-4A68-B147-6D357D8EB0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2AF26-65FF-4783-908A-9550ABF6CE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3801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3027B-E3FA-41AF-9E03-E415DAD1D4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2F0EB5-E2C7-4520-9895-96D7FF70F5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AB68FE-68DC-4CCC-BF2C-1294C9ABC9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2A1AD0-AC38-41F0-9433-B2A84FA717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95AF25-6B33-4A75-8FEE-D5C2AEBD8C2C}" type="datetimeFigureOut">
              <a:rPr lang="en-US" smtClean="0"/>
              <a:t>5/8/2024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22E771-4A4E-4E7A-8249-FDEA5D133B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19A1BA-0F20-4F34-A68D-5EEFD91E6F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2AF26-65FF-4783-908A-9550ABF6CE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6482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B5FFC-F029-4676-B8F4-CC42C62B0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A67BC91-E579-4DFA-B328-DA0C733B0CC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AC6E1D-46BF-428D-8AE1-5689A16E48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23BB95-93AA-48C1-A273-F0E6358778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95AF25-6B33-4A75-8FEE-D5C2AEBD8C2C}" type="datetimeFigureOut">
              <a:rPr lang="en-US" smtClean="0"/>
              <a:t>5/8/2024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696B3E-B400-4B58-8905-A943A8E994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DB108F-259F-4E98-9161-C14D44EFD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2AF26-65FF-4783-908A-9550ABF6CE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41244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7EED3EB-9D4E-4A46-B127-6FACC2CCD4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A8A127-DBEF-440C-BF69-5589582BE4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8CDA52-4BC9-4F14-BDDE-76C913D4798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95AF25-6B33-4A75-8FEE-D5C2AEBD8C2C}" type="datetimeFigureOut">
              <a:rPr lang="en-US" smtClean="0"/>
              <a:t>5/8/2024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8C4E80-C248-45E5-9FA7-97344D0191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28862A-09E3-4234-A530-D7C0CAC36F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12AF26-65FF-4783-908A-9550ABF6CE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3982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20.png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BB9E20C-72B3-4B07-974F-6E3B2A23B9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943"/>
            <a:ext cx="12192000" cy="6840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0201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AAFC713-743A-4726-A904-2BBB61F318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560"/>
            <a:ext cx="12191999" cy="6865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2640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A08D589-E2DF-46A4-844C-F99792C778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799"/>
            <a:ext cx="12241822" cy="68302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553BCF2-349C-4C6B-BA41-6AC7B9D78F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8361" y="1166867"/>
            <a:ext cx="9261987" cy="5420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6731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73281AE-01C2-4406-94F9-7C73763F5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146"/>
            <a:ext cx="12235228" cy="683385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25B4A8D-B78A-47EB-9F23-7AF9FEEC4E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381" y="1191532"/>
            <a:ext cx="11533238" cy="5329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1157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D51EC91A-7C8B-4CF9-9E37-DC9D3364B4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12594" cy="68464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A1497D0-03E1-4377-A4E2-1EED2AC6BFA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200000"/>
                    </a14:imgEffect>
                  </a14:imgLayer>
                </a14:imgProps>
              </a:ext>
            </a:extLst>
          </a:blip>
          <a:srcRect l="4880" t="26878" r="4449" b="8935"/>
          <a:stretch/>
        </p:blipFill>
        <p:spPr>
          <a:xfrm>
            <a:off x="6072694" y="1866508"/>
            <a:ext cx="6073713" cy="37424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368BE15-7CB9-4FC1-8203-ADEF434D52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5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259" y="1758472"/>
            <a:ext cx="5558176" cy="416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028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355F219-634C-4F7E-85D6-DBB086E3E6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5949"/>
            <a:ext cx="12192000" cy="688989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BBB8A7D-0232-4984-9B88-2C2F734A084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000" r="14468" b="31624"/>
          <a:stretch/>
        </p:blipFill>
        <p:spPr>
          <a:xfrm>
            <a:off x="4323760" y="2403835"/>
            <a:ext cx="3675638" cy="179109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076153A-D563-409E-B325-71AE5FBAC9D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88" b="12036"/>
          <a:stretch/>
        </p:blipFill>
        <p:spPr>
          <a:xfrm>
            <a:off x="8248043" y="2403833"/>
            <a:ext cx="3544479" cy="179109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B94E303-3F0E-4C0E-95BB-EC9257C09B3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348" t="18637" r="8142" b="31423"/>
          <a:stretch/>
        </p:blipFill>
        <p:spPr>
          <a:xfrm>
            <a:off x="396739" y="2403834"/>
            <a:ext cx="3675638" cy="179109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1CC0B33-72C4-4D09-8E38-F49D9DE4DB0F}"/>
              </a:ext>
            </a:extLst>
          </p:cNvPr>
          <p:cNvSpPr/>
          <p:nvPr/>
        </p:nvSpPr>
        <p:spPr>
          <a:xfrm>
            <a:off x="1555423" y="2912882"/>
            <a:ext cx="339365" cy="197963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44CABDB-99A3-4AED-B79C-260ECCE2B648}"/>
              </a:ext>
            </a:extLst>
          </p:cNvPr>
          <p:cNvSpPr/>
          <p:nvPr/>
        </p:nvSpPr>
        <p:spPr>
          <a:xfrm>
            <a:off x="5487972" y="2987041"/>
            <a:ext cx="442928" cy="222786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207CFDD-2E7B-498C-A6A1-D3264CABF34C}"/>
              </a:ext>
            </a:extLst>
          </p:cNvPr>
          <p:cNvSpPr/>
          <p:nvPr/>
        </p:nvSpPr>
        <p:spPr>
          <a:xfrm>
            <a:off x="3230457" y="2943860"/>
            <a:ext cx="339365" cy="116840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1FDC0FF-C42E-4160-8E5F-E463621BBFA5}"/>
              </a:ext>
            </a:extLst>
          </p:cNvPr>
          <p:cNvSpPr/>
          <p:nvPr/>
        </p:nvSpPr>
        <p:spPr>
          <a:xfrm>
            <a:off x="7406123" y="3014980"/>
            <a:ext cx="386597" cy="144701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FC534D7-B170-4B69-ACC1-3242D9FB4E8C}"/>
              </a:ext>
            </a:extLst>
          </p:cNvPr>
          <p:cNvSpPr/>
          <p:nvPr/>
        </p:nvSpPr>
        <p:spPr>
          <a:xfrm>
            <a:off x="9318743" y="2966144"/>
            <a:ext cx="386597" cy="144701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DB9621A-8412-4062-B7B0-E062A34ABF50}"/>
              </a:ext>
            </a:extLst>
          </p:cNvPr>
          <p:cNvSpPr/>
          <p:nvPr/>
        </p:nvSpPr>
        <p:spPr>
          <a:xfrm>
            <a:off x="11180563" y="2943860"/>
            <a:ext cx="386597" cy="130770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26379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EBD70D89-5642-4CDA-A964-03DA996CE1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5760"/>
            <a:ext cx="12202259" cy="6852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427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4269624-F34E-4163-8D3A-BCDE587064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7956"/>
            <a:ext cx="12191999" cy="6873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4068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00F687D-414C-48B6-A593-420EE5C6B4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864" y="0"/>
            <a:ext cx="12241728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6905CD4-3468-430A-BB63-DC82105C58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6392" y="4034946"/>
            <a:ext cx="3930977" cy="2733773"/>
          </a:xfrm>
          <a:custGeom>
            <a:avLst/>
            <a:gdLst>
              <a:gd name="connsiteX0" fmla="*/ 0 w 3930977"/>
              <a:gd name="connsiteY0" fmla="*/ 0 h 2733773"/>
              <a:gd name="connsiteX1" fmla="*/ 3930977 w 3930977"/>
              <a:gd name="connsiteY1" fmla="*/ 0 h 2733773"/>
              <a:gd name="connsiteX2" fmla="*/ 3930977 w 3930977"/>
              <a:gd name="connsiteY2" fmla="*/ 2733773 h 2733773"/>
              <a:gd name="connsiteX3" fmla="*/ 0 w 3930977"/>
              <a:gd name="connsiteY3" fmla="*/ 2733773 h 2733773"/>
              <a:gd name="connsiteX4" fmla="*/ 0 w 3930977"/>
              <a:gd name="connsiteY4" fmla="*/ 0 h 2733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30977" h="2733773" fill="none" extrusionOk="0">
                <a:moveTo>
                  <a:pt x="0" y="0"/>
                </a:moveTo>
                <a:cubicBezTo>
                  <a:pt x="666006" y="-9057"/>
                  <a:pt x="2425565" y="156542"/>
                  <a:pt x="3930977" y="0"/>
                </a:cubicBezTo>
                <a:cubicBezTo>
                  <a:pt x="3901831" y="1244785"/>
                  <a:pt x="3861733" y="1649696"/>
                  <a:pt x="3930977" y="2733773"/>
                </a:cubicBezTo>
                <a:cubicBezTo>
                  <a:pt x="2271984" y="2845090"/>
                  <a:pt x="1730448" y="2878997"/>
                  <a:pt x="0" y="2733773"/>
                </a:cubicBezTo>
                <a:cubicBezTo>
                  <a:pt x="104972" y="2161268"/>
                  <a:pt x="-10472" y="1117230"/>
                  <a:pt x="0" y="0"/>
                </a:cubicBezTo>
                <a:close/>
              </a:path>
              <a:path w="3930977" h="2733773" stroke="0" extrusionOk="0">
                <a:moveTo>
                  <a:pt x="0" y="0"/>
                </a:moveTo>
                <a:cubicBezTo>
                  <a:pt x="1429687" y="88971"/>
                  <a:pt x="2150033" y="-110932"/>
                  <a:pt x="3930977" y="0"/>
                </a:cubicBezTo>
                <a:cubicBezTo>
                  <a:pt x="3818450" y="1292001"/>
                  <a:pt x="4000002" y="1663268"/>
                  <a:pt x="3930977" y="2733773"/>
                </a:cubicBezTo>
                <a:cubicBezTo>
                  <a:pt x="3092533" y="2711897"/>
                  <a:pt x="544579" y="2638578"/>
                  <a:pt x="0" y="2733773"/>
                </a:cubicBezTo>
                <a:cubicBezTo>
                  <a:pt x="150771" y="2290364"/>
                  <a:pt x="-18951" y="932824"/>
                  <a:pt x="0" y="0"/>
                </a:cubicBezTo>
                <a:close/>
              </a:path>
            </a:pathLst>
          </a:custGeom>
          <a:ln>
            <a:solidFill>
              <a:schemeClr val="accent1">
                <a:lumMod val="60000"/>
                <a:lumOff val="40000"/>
              </a:schemeClr>
            </a:solidFill>
            <a:extLst>
              <a:ext uri="{C807C97D-BFC1-408E-A445-0C87EB9F89A2}">
                <ask:lineSketchStyleProps xmlns:ask="http://schemas.microsoft.com/office/drawing/2018/sketchyshapes" sd="76787975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</p:pic>
    </p:spTree>
    <p:extLst>
      <p:ext uri="{BB962C8B-B14F-4D97-AF65-F5344CB8AC3E}">
        <p14:creationId xmlns:p14="http://schemas.microsoft.com/office/powerpoint/2010/main" val="22921935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B613F10-9155-45F1-BC2D-1BA9E575C1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884"/>
            <a:ext cx="12191999" cy="6859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8018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9ABD5B5-0A2C-425B-A861-4B04EAE759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948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7C70FEF-DCBE-453E-AD70-FA48C72467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-11948"/>
            <a:ext cx="12170832" cy="6869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6289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66C62587-1645-4E63-BEBE-C995B2B99B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8755" y="0"/>
            <a:ext cx="12249511" cy="6858000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1EE549F9-4198-4993-BC1B-D3949E300457}"/>
              </a:ext>
            </a:extLst>
          </p:cNvPr>
          <p:cNvGrpSpPr/>
          <p:nvPr/>
        </p:nvGrpSpPr>
        <p:grpSpPr>
          <a:xfrm>
            <a:off x="4200805" y="1649932"/>
            <a:ext cx="4078992" cy="2903214"/>
            <a:chOff x="3201965" y="1319993"/>
            <a:chExt cx="4243184" cy="2950720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B8CA6813-580B-4189-AFD9-F03200861976}"/>
                </a:ext>
              </a:extLst>
            </p:cNvPr>
            <p:cNvGrpSpPr/>
            <p:nvPr/>
          </p:nvGrpSpPr>
          <p:grpSpPr>
            <a:xfrm>
              <a:off x="3201965" y="1319993"/>
              <a:ext cx="4243184" cy="2950720"/>
              <a:chOff x="3588464" y="1690688"/>
              <a:chExt cx="4243184" cy="2950720"/>
            </a:xfrm>
          </p:grpSpPr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A2711B12-9C4C-4143-8618-F23F01689B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588464" y="1690688"/>
                <a:ext cx="4243184" cy="2950720"/>
              </a:xfrm>
              <a:prstGeom prst="rect">
                <a:avLst/>
              </a:prstGeom>
            </p:spPr>
          </p:pic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F8544523-7DD4-45CE-BF8B-DBD67065FF27}"/>
                  </a:ext>
                </a:extLst>
              </p:cNvPr>
              <p:cNvSpPr/>
              <p:nvPr/>
            </p:nvSpPr>
            <p:spPr>
              <a:xfrm>
                <a:off x="3853312" y="3129535"/>
                <a:ext cx="528918" cy="43927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3CF6334-272F-4B7A-AA0C-75E54E8FB848}"/>
                </a:ext>
              </a:extLst>
            </p:cNvPr>
            <p:cNvSpPr txBox="1"/>
            <p:nvPr/>
          </p:nvSpPr>
          <p:spPr>
            <a:xfrm>
              <a:off x="3274071" y="2775607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B0F0"/>
                  </a:solidFill>
                </a:rPr>
                <a:t>Vtrans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701865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1B539F0-3959-4EBC-9ECF-AC05094346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084"/>
            <a:ext cx="12192000" cy="6864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4439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2A2AD5BB-3118-419A-A8DB-908499870B89}"/>
              </a:ext>
            </a:extLst>
          </p:cNvPr>
          <p:cNvSpPr/>
          <p:nvPr/>
        </p:nvSpPr>
        <p:spPr>
          <a:xfrm>
            <a:off x="5298139" y="3428996"/>
            <a:ext cx="466165" cy="48278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33E00CB-D7AA-4E68-9E3F-EB03BF0B26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8027" y="0"/>
            <a:ext cx="12230027" cy="6858000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790B3002-6032-4F9D-979D-C758CB1951A1}"/>
              </a:ext>
            </a:extLst>
          </p:cNvPr>
          <p:cNvGrpSpPr/>
          <p:nvPr/>
        </p:nvGrpSpPr>
        <p:grpSpPr>
          <a:xfrm>
            <a:off x="3893272" y="1684223"/>
            <a:ext cx="4224232" cy="2944338"/>
            <a:chOff x="4244179" y="1825625"/>
            <a:chExt cx="3703641" cy="2486259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242AA181-C3DF-4E84-BFBC-BA8C2AEB9F8A}"/>
                </a:ext>
              </a:extLst>
            </p:cNvPr>
            <p:cNvGrpSpPr/>
            <p:nvPr/>
          </p:nvGrpSpPr>
          <p:grpSpPr>
            <a:xfrm>
              <a:off x="4244179" y="1825625"/>
              <a:ext cx="3703641" cy="2486259"/>
              <a:chOff x="4244179" y="1825625"/>
              <a:chExt cx="3703641" cy="2486259"/>
            </a:xfrm>
          </p:grpSpPr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A7E2DDB3-7543-4A5B-A235-AFFD9FACD1CC}"/>
                  </a:ext>
                </a:extLst>
              </p:cNvPr>
              <p:cNvGrpSpPr/>
              <p:nvPr/>
            </p:nvGrpSpPr>
            <p:grpSpPr>
              <a:xfrm>
                <a:off x="4244179" y="1825625"/>
                <a:ext cx="3703641" cy="2486259"/>
                <a:chOff x="4244179" y="1825625"/>
                <a:chExt cx="3703641" cy="2486259"/>
              </a:xfrm>
            </p:grpSpPr>
            <p:pic>
              <p:nvPicPr>
                <p:cNvPr id="28" name="Picture 27">
                  <a:extLst>
                    <a:ext uri="{FF2B5EF4-FFF2-40B4-BE49-F238E27FC236}">
                      <a16:creationId xmlns:a16="http://schemas.microsoft.com/office/drawing/2014/main" id="{81788C41-7DFA-4D5C-B23A-11EC03436BF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t="11585"/>
                <a:stretch/>
              </p:blipFill>
              <p:spPr>
                <a:xfrm>
                  <a:off x="4244179" y="1825625"/>
                  <a:ext cx="3703641" cy="2486259"/>
                </a:xfrm>
                <a:prstGeom prst="rect">
                  <a:avLst/>
                </a:prstGeom>
              </p:spPr>
            </p:pic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B407F8E9-2FA6-42B5-B306-221F2D1EA6A6}"/>
                    </a:ext>
                  </a:extLst>
                </p:cNvPr>
                <p:cNvSpPr/>
                <p:nvPr/>
              </p:nvSpPr>
              <p:spPr>
                <a:xfrm>
                  <a:off x="6544235" y="3366244"/>
                  <a:ext cx="466165" cy="345141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1CCF71CC-8846-4204-A11E-AC968CCC2BE0}"/>
                    </a:ext>
                  </a:extLst>
                </p:cNvPr>
                <p:cNvSpPr/>
                <p:nvPr/>
              </p:nvSpPr>
              <p:spPr>
                <a:xfrm>
                  <a:off x="6624917" y="2159306"/>
                  <a:ext cx="466165" cy="345141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E3EC5BE0-6D81-476F-994F-E1BD8D4376E0}"/>
                    </a:ext>
                  </a:extLst>
                </p:cNvPr>
                <p:cNvSpPr/>
                <p:nvPr/>
              </p:nvSpPr>
              <p:spPr>
                <a:xfrm>
                  <a:off x="4876800" y="1888380"/>
                  <a:ext cx="466165" cy="345141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DCEED2F4-EB29-4B69-AE5D-434036BE88C8}"/>
                    </a:ext>
                  </a:extLst>
                </p:cNvPr>
                <p:cNvSpPr/>
                <p:nvPr/>
              </p:nvSpPr>
              <p:spPr>
                <a:xfrm>
                  <a:off x="5109882" y="2332132"/>
                  <a:ext cx="466165" cy="48278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306B2F9-6FA3-4CFC-86D7-B1548C6E435F}"/>
                  </a:ext>
                </a:extLst>
              </p:cNvPr>
              <p:cNvSpPr txBox="1"/>
              <p:nvPr/>
            </p:nvSpPr>
            <p:spPr>
              <a:xfrm>
                <a:off x="4742326" y="3428996"/>
                <a:ext cx="51995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R6</a:t>
                </a:r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3AEA641E-9E5A-4481-83AC-1C30E3AD38DA}"/>
                  </a:ext>
                </a:extLst>
              </p:cNvPr>
              <p:cNvSpPr/>
              <p:nvPr/>
            </p:nvSpPr>
            <p:spPr>
              <a:xfrm>
                <a:off x="6060140" y="3428999"/>
                <a:ext cx="466165" cy="48278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849B851-506F-4D2D-AB70-90A8D6EFD055}"/>
                  </a:ext>
                </a:extLst>
              </p:cNvPr>
              <p:cNvSpPr txBox="1"/>
              <p:nvPr/>
            </p:nvSpPr>
            <p:spPr>
              <a:xfrm>
                <a:off x="5955108" y="3366244"/>
                <a:ext cx="51995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R5</a:t>
                </a:r>
              </a:p>
            </p:txBody>
          </p:sp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ACFD332-1839-4C39-A0A2-647F48FD014D}"/>
                </a:ext>
              </a:extLst>
            </p:cNvPr>
            <p:cNvSpPr/>
            <p:nvPr/>
          </p:nvSpPr>
          <p:spPr>
            <a:xfrm>
              <a:off x="5324111" y="3525624"/>
              <a:ext cx="233082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668298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397</TotalTime>
  <Words>3</Words>
  <Application>Microsoft Office PowerPoint</Application>
  <PresentationFormat>Widescreen</PresentationFormat>
  <Paragraphs>3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Sally Tabbal</dc:creator>
  <cp:lastModifiedBy>Sally Tabbal</cp:lastModifiedBy>
  <cp:revision>22</cp:revision>
  <dcterms:created xsi:type="dcterms:W3CDTF">2024-05-02T06:03:17Z</dcterms:created>
  <dcterms:modified xsi:type="dcterms:W3CDTF">2024-05-08T15:05:22Z</dcterms:modified>
</cp:coreProperties>
</file>